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36.xml" ContentType="application/vnd.openxmlformats-officedocument.presentationml.slideLayout+xml"/>
  <Override PartName="/ppt/slideLayouts/slideLayout3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0"/>
  </p:notesMasterIdLst>
  <p:handoutMasterIdLst>
    <p:handoutMasterId r:id="rId31"/>
  </p:handoutMasterIdLst>
  <p:sldIdLst>
    <p:sldId id="256" r:id="rId2"/>
    <p:sldId id="258" r:id="rId3"/>
    <p:sldId id="291" r:id="rId4"/>
    <p:sldId id="289" r:id="rId5"/>
    <p:sldId id="264" r:id="rId6"/>
    <p:sldId id="293" r:id="rId7"/>
    <p:sldId id="294" r:id="rId8"/>
    <p:sldId id="295" r:id="rId9"/>
    <p:sldId id="297" r:id="rId10"/>
    <p:sldId id="298" r:id="rId11"/>
    <p:sldId id="302" r:id="rId12"/>
    <p:sldId id="303" r:id="rId13"/>
    <p:sldId id="304" r:id="rId14"/>
    <p:sldId id="305" r:id="rId15"/>
    <p:sldId id="301" r:id="rId16"/>
    <p:sldId id="322" r:id="rId17"/>
    <p:sldId id="323" r:id="rId18"/>
    <p:sldId id="296" r:id="rId19"/>
    <p:sldId id="307" r:id="rId20"/>
    <p:sldId id="318" r:id="rId21"/>
    <p:sldId id="310" r:id="rId22"/>
    <p:sldId id="316" r:id="rId23"/>
    <p:sldId id="314" r:id="rId24"/>
    <p:sldId id="309" r:id="rId25"/>
    <p:sldId id="312" r:id="rId26"/>
    <p:sldId id="308" r:id="rId27"/>
    <p:sldId id="317" r:id="rId28"/>
    <p:sldId id="3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Slide" id="{BCB3ADAF-45C5-4C4A-9E91-4177CB8E73BB}">
          <p14:sldIdLst>
            <p14:sldId id="256"/>
          </p14:sldIdLst>
        </p14:section>
        <p14:section name="About us" id="{9DB77CE3-8923-49FA-ACB2-6BA8C7A470F8}">
          <p14:sldIdLst>
            <p14:sldId id="258"/>
            <p14:sldId id="291"/>
            <p14:sldId id="289"/>
            <p14:sldId id="264"/>
            <p14:sldId id="293"/>
            <p14:sldId id="294"/>
            <p14:sldId id="295"/>
            <p14:sldId id="297"/>
            <p14:sldId id="298"/>
            <p14:sldId id="302"/>
            <p14:sldId id="303"/>
            <p14:sldId id="304"/>
            <p14:sldId id="305"/>
            <p14:sldId id="301"/>
            <p14:sldId id="322"/>
            <p14:sldId id="323"/>
            <p14:sldId id="296"/>
            <p14:sldId id="307"/>
            <p14:sldId id="318"/>
            <p14:sldId id="310"/>
            <p14:sldId id="316"/>
            <p14:sldId id="314"/>
            <p14:sldId id="309"/>
            <p14:sldId id="312"/>
            <p14:sldId id="308"/>
            <p14:sldId id="317"/>
            <p14:sldId id="324"/>
          </p14:sldIdLst>
        </p14:section>
        <p14:section name="Break Slide" id="{DC9D2878-B2D6-46BE-951B-F8F92AD859BB}">
          <p14:sldIdLst/>
        </p14:section>
        <p14:section name="Portfolio" id="{1C2353D5-C83A-4D98-9E0D-59D8298254FC}">
          <p14:sldIdLst/>
        </p14:section>
        <p14:section name="Quote" id="{1D88026E-AE0F-472E-8F07-5F227C715974}">
          <p14:sldIdLst/>
        </p14:section>
        <p14:section name="Pricing List" id="{85B8B4F4-E0F3-4CB2-9F1D-93B17FFB2992}">
          <p14:sldIdLst/>
        </p14:section>
        <p14:section name="Ending Slide" id="{74D51DF5-94FB-44C2-BEFB-73D911B6961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882"/>
    <a:srgbClr val="F2F2F2"/>
    <a:srgbClr val="068199"/>
    <a:srgbClr val="06849B"/>
    <a:srgbClr val="0D89A0"/>
    <a:srgbClr val="F9BAC5"/>
    <a:srgbClr val="31BFD8"/>
    <a:srgbClr val="0956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08" autoAdjust="0"/>
    <p:restoredTop sz="94660"/>
  </p:normalViewPr>
  <p:slideViewPr>
    <p:cSldViewPr snapToGrid="0">
      <p:cViewPr varScale="1">
        <p:scale>
          <a:sx n="88" d="100"/>
          <a:sy n="88" d="100"/>
        </p:scale>
        <p:origin x="480" y="62"/>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29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8D4B9-D748-4B5F-9AAA-22924F673E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EEC0D9-81E5-45ED-82E6-460AB72EEE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75FA5E-E89E-4382-824F-7BF467E68D75}" type="datetimeFigureOut">
              <a:rPr lang="en-US" smtClean="0"/>
              <a:t>12/3/2023</a:t>
            </a:fld>
            <a:endParaRPr lang="en-US"/>
          </a:p>
        </p:txBody>
      </p:sp>
      <p:sp>
        <p:nvSpPr>
          <p:cNvPr id="4" name="Footer Placeholder 3">
            <a:extLst>
              <a:ext uri="{FF2B5EF4-FFF2-40B4-BE49-F238E27FC236}">
                <a16:creationId xmlns:a16="http://schemas.microsoft.com/office/drawing/2014/main" id="{F30BA7E1-A3F1-410B-A5C7-8149673170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762284-7433-447C-9407-9A64B078C9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A3E230-B7F9-4F39-A550-7ABD015212E4}" type="slidenum">
              <a:rPr lang="en-US" smtClean="0"/>
              <a:t>‹#›</a:t>
            </a:fld>
            <a:endParaRPr lang="en-US"/>
          </a:p>
        </p:txBody>
      </p:sp>
    </p:spTree>
    <p:extLst>
      <p:ext uri="{BB962C8B-B14F-4D97-AF65-F5344CB8AC3E}">
        <p14:creationId xmlns:p14="http://schemas.microsoft.com/office/powerpoint/2010/main" val="2810328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DD2B0-20A6-4DE1-96F3-ECA0BA89DCBB}" type="datetimeFigureOut">
              <a:rPr lang="el-GR" smtClean="0"/>
              <a:t>3/12/2023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563B8-D5C8-4223-B8E7-2C6D22DFF19C}" type="slidenum">
              <a:rPr lang="el-GR" smtClean="0"/>
              <a:t>‹#›</a:t>
            </a:fld>
            <a:endParaRPr lang="el-GR"/>
          </a:p>
        </p:txBody>
      </p:sp>
    </p:spTree>
    <p:extLst>
      <p:ext uri="{BB962C8B-B14F-4D97-AF65-F5344CB8AC3E}">
        <p14:creationId xmlns:p14="http://schemas.microsoft.com/office/powerpoint/2010/main" val="44401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60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EF4A2-9EAD-4D00-95E8-90B6D6D1D2CE}"/>
              </a:ext>
            </a:extLst>
          </p:cNvPr>
          <p:cNvSpPr>
            <a:spLocks noGrp="1"/>
          </p:cNvSpPr>
          <p:nvPr>
            <p:ph type="pic" sz="quarter" idx="11"/>
          </p:nvPr>
        </p:nvSpPr>
        <p:spPr>
          <a:xfrm>
            <a:off x="1" y="2219417"/>
            <a:ext cx="12191999" cy="4638583"/>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Rectangle 2">
            <a:extLst>
              <a:ext uri="{FF2B5EF4-FFF2-40B4-BE49-F238E27FC236}">
                <a16:creationId xmlns:a16="http://schemas.microsoft.com/office/drawing/2014/main" id="{C9D6C0A9-062D-41FF-9C9B-1083D805915E}"/>
              </a:ext>
            </a:extLst>
          </p:cNvPr>
          <p:cNvSpPr/>
          <p:nvPr userDrawn="1"/>
        </p:nvSpPr>
        <p:spPr>
          <a:xfrm>
            <a:off x="10076156" y="0"/>
            <a:ext cx="2115844" cy="2219417"/>
          </a:xfrm>
          <a:prstGeom prst="rect">
            <a:avLst/>
          </a:prstGeom>
          <a:solidFill>
            <a:srgbClr val="0D89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84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A6FF02-19DD-404B-82F4-03632D1EC974}"/>
              </a:ext>
            </a:extLst>
          </p:cNvPr>
          <p:cNvSpPr/>
          <p:nvPr userDrawn="1"/>
        </p:nvSpPr>
        <p:spPr>
          <a:xfrm>
            <a:off x="11719728" y="1179842"/>
            <a:ext cx="472270" cy="4498311"/>
          </a:xfrm>
          <a:prstGeom prst="rect">
            <a:avLst/>
          </a:prstGeom>
          <a:solidFill>
            <a:srgbClr val="095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16ED9C2D-1822-40BE-B01E-2DF3459C53EB}"/>
              </a:ext>
            </a:extLst>
          </p:cNvPr>
          <p:cNvSpPr>
            <a:spLocks noGrp="1"/>
          </p:cNvSpPr>
          <p:nvPr>
            <p:ph type="pic" sz="quarter" idx="11"/>
          </p:nvPr>
        </p:nvSpPr>
        <p:spPr>
          <a:xfrm>
            <a:off x="2" y="-1"/>
            <a:ext cx="6652008" cy="685800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9768F602-2C89-4F69-96A0-634BB6F590CB}"/>
              </a:ext>
            </a:extLst>
          </p:cNvPr>
          <p:cNvSpPr>
            <a:spLocks noGrp="1"/>
          </p:cNvSpPr>
          <p:nvPr>
            <p:ph type="pic" sz="quarter" idx="12"/>
          </p:nvPr>
        </p:nvSpPr>
        <p:spPr>
          <a:xfrm>
            <a:off x="5067720" y="1179843"/>
            <a:ext cx="3168580" cy="4498312"/>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4" name="Picture Placeholder 2">
            <a:extLst>
              <a:ext uri="{FF2B5EF4-FFF2-40B4-BE49-F238E27FC236}">
                <a16:creationId xmlns:a16="http://schemas.microsoft.com/office/drawing/2014/main" id="{67CC07EB-08C3-4EB8-9B61-C881DE3BE95A}"/>
              </a:ext>
            </a:extLst>
          </p:cNvPr>
          <p:cNvSpPr>
            <a:spLocks noGrp="1"/>
          </p:cNvSpPr>
          <p:nvPr>
            <p:ph type="pic" sz="quarter" idx="13"/>
          </p:nvPr>
        </p:nvSpPr>
        <p:spPr>
          <a:xfrm>
            <a:off x="8551148" y="1179843"/>
            <a:ext cx="3168580" cy="4498312"/>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296725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833B5998-FEE7-4F1B-A603-DCEC4FA7C342}"/>
              </a:ext>
            </a:extLst>
          </p:cNvPr>
          <p:cNvSpPr>
            <a:spLocks noGrp="1"/>
          </p:cNvSpPr>
          <p:nvPr>
            <p:ph type="pic" sz="quarter" idx="12"/>
          </p:nvPr>
        </p:nvSpPr>
        <p:spPr>
          <a:xfrm>
            <a:off x="5486400" y="1"/>
            <a:ext cx="6705599" cy="544010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5" name="Picture Placeholder 2">
            <a:extLst>
              <a:ext uri="{FF2B5EF4-FFF2-40B4-BE49-F238E27FC236}">
                <a16:creationId xmlns:a16="http://schemas.microsoft.com/office/drawing/2014/main" id="{A326979B-4444-48C8-8B21-1593B6D2AACE}"/>
              </a:ext>
            </a:extLst>
          </p:cNvPr>
          <p:cNvSpPr>
            <a:spLocks noGrp="1"/>
          </p:cNvSpPr>
          <p:nvPr>
            <p:ph type="pic" sz="quarter" idx="11"/>
          </p:nvPr>
        </p:nvSpPr>
        <p:spPr>
          <a:xfrm>
            <a:off x="1" y="1"/>
            <a:ext cx="5486400" cy="4699322"/>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11" name="Picture Placeholder 2">
            <a:extLst>
              <a:ext uri="{FF2B5EF4-FFF2-40B4-BE49-F238E27FC236}">
                <a16:creationId xmlns:a16="http://schemas.microsoft.com/office/drawing/2014/main" id="{7CB2B4EF-734F-4CB7-B5BA-D78A6F206618}"/>
              </a:ext>
            </a:extLst>
          </p:cNvPr>
          <p:cNvSpPr>
            <a:spLocks noGrp="1"/>
          </p:cNvSpPr>
          <p:nvPr>
            <p:ph type="pic" sz="quarter" idx="13"/>
          </p:nvPr>
        </p:nvSpPr>
        <p:spPr>
          <a:xfrm>
            <a:off x="944059" y="4699323"/>
            <a:ext cx="1486626" cy="1881659"/>
          </a:xfrm>
          <a:prstGeom prst="round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023424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7CA46C73-EB94-4CDC-8271-662A7DE3F5D5}"/>
              </a:ext>
            </a:extLst>
          </p:cNvPr>
          <p:cNvSpPr>
            <a:spLocks noGrp="1"/>
          </p:cNvSpPr>
          <p:nvPr>
            <p:ph type="pic" sz="quarter" idx="11"/>
          </p:nvPr>
        </p:nvSpPr>
        <p:spPr>
          <a:xfrm>
            <a:off x="0" y="2592728"/>
            <a:ext cx="12192000" cy="426527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F54B76AE-2784-4CB0-8954-6EEE8E7FFD68}"/>
              </a:ext>
            </a:extLst>
          </p:cNvPr>
          <p:cNvSpPr>
            <a:spLocks noGrp="1"/>
          </p:cNvSpPr>
          <p:nvPr>
            <p:ph type="pic" sz="quarter" idx="12"/>
          </p:nvPr>
        </p:nvSpPr>
        <p:spPr>
          <a:xfrm>
            <a:off x="1066800" y="460092"/>
            <a:ext cx="2567650" cy="426527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4" name="Picture Placeholder 2">
            <a:extLst>
              <a:ext uri="{FF2B5EF4-FFF2-40B4-BE49-F238E27FC236}">
                <a16:creationId xmlns:a16="http://schemas.microsoft.com/office/drawing/2014/main" id="{8C975DAA-7B42-48D8-8A65-9A4C9D111220}"/>
              </a:ext>
            </a:extLst>
          </p:cNvPr>
          <p:cNvSpPr>
            <a:spLocks noGrp="1"/>
          </p:cNvSpPr>
          <p:nvPr>
            <p:ph type="pic" sz="quarter" idx="13"/>
          </p:nvPr>
        </p:nvSpPr>
        <p:spPr>
          <a:xfrm>
            <a:off x="4061750" y="460092"/>
            <a:ext cx="2567650" cy="2734521"/>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866311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72" name="Freeform: Shape 71">
            <a:extLst>
              <a:ext uri="{FF2B5EF4-FFF2-40B4-BE49-F238E27FC236}">
                <a16:creationId xmlns:a16="http://schemas.microsoft.com/office/drawing/2014/main" id="{D313055E-9A21-44CC-BC2A-38FE7225F98C}"/>
              </a:ext>
            </a:extLst>
          </p:cNvPr>
          <p:cNvSpPr/>
          <p:nvPr userDrawn="1"/>
        </p:nvSpPr>
        <p:spPr>
          <a:xfrm>
            <a:off x="-243840" y="974697"/>
            <a:ext cx="12847320" cy="4984962"/>
          </a:xfrm>
          <a:custGeom>
            <a:avLst/>
            <a:gdLst>
              <a:gd name="connsiteX0" fmla="*/ 0 w 10668000"/>
              <a:gd name="connsiteY0" fmla="*/ 2286663 h 4984962"/>
              <a:gd name="connsiteX1" fmla="*/ 365760 w 10668000"/>
              <a:gd name="connsiteY1" fmla="*/ 2012343 h 4984962"/>
              <a:gd name="connsiteX2" fmla="*/ 579120 w 10668000"/>
              <a:gd name="connsiteY2" fmla="*/ 2728623 h 4984962"/>
              <a:gd name="connsiteX3" fmla="*/ 899160 w 10668000"/>
              <a:gd name="connsiteY3" fmla="*/ 1677063 h 4984962"/>
              <a:gd name="connsiteX4" fmla="*/ 1188720 w 10668000"/>
              <a:gd name="connsiteY4" fmla="*/ 3322983 h 4984962"/>
              <a:gd name="connsiteX5" fmla="*/ 1752600 w 10668000"/>
              <a:gd name="connsiteY5" fmla="*/ 701703 h 4984962"/>
              <a:gd name="connsiteX6" fmla="*/ 1965960 w 10668000"/>
              <a:gd name="connsiteY6" fmla="*/ 4374543 h 4984962"/>
              <a:gd name="connsiteX7" fmla="*/ 2697480 w 10668000"/>
              <a:gd name="connsiteY7" fmla="*/ 31143 h 4984962"/>
              <a:gd name="connsiteX8" fmla="*/ 3017520 w 10668000"/>
              <a:gd name="connsiteY8" fmla="*/ 2393343 h 4984962"/>
              <a:gd name="connsiteX9" fmla="*/ 3383280 w 10668000"/>
              <a:gd name="connsiteY9" fmla="*/ 1798983 h 4984962"/>
              <a:gd name="connsiteX10" fmla="*/ 3611880 w 10668000"/>
              <a:gd name="connsiteY10" fmla="*/ 2941983 h 4984962"/>
              <a:gd name="connsiteX11" fmla="*/ 3810000 w 10668000"/>
              <a:gd name="connsiteY11" fmla="*/ 1920903 h 4984962"/>
              <a:gd name="connsiteX12" fmla="*/ 4114800 w 10668000"/>
              <a:gd name="connsiteY12" fmla="*/ 2515263 h 4984962"/>
              <a:gd name="connsiteX13" fmla="*/ 4282440 w 10668000"/>
              <a:gd name="connsiteY13" fmla="*/ 1798983 h 4984962"/>
              <a:gd name="connsiteX14" fmla="*/ 4328160 w 10668000"/>
              <a:gd name="connsiteY14" fmla="*/ 3033423 h 4984962"/>
              <a:gd name="connsiteX15" fmla="*/ 4587240 w 10668000"/>
              <a:gd name="connsiteY15" fmla="*/ 1997103 h 4984962"/>
              <a:gd name="connsiteX16" fmla="*/ 4648200 w 10668000"/>
              <a:gd name="connsiteY16" fmla="*/ 2682903 h 4984962"/>
              <a:gd name="connsiteX17" fmla="*/ 5090160 w 10668000"/>
              <a:gd name="connsiteY17" fmla="*/ 1067463 h 4984962"/>
              <a:gd name="connsiteX18" fmla="*/ 5410200 w 10668000"/>
              <a:gd name="connsiteY18" fmla="*/ 3917343 h 4984962"/>
              <a:gd name="connsiteX19" fmla="*/ 5958840 w 10668000"/>
              <a:gd name="connsiteY19" fmla="*/ 366423 h 4984962"/>
              <a:gd name="connsiteX20" fmla="*/ 6568440 w 10668000"/>
              <a:gd name="connsiteY20" fmla="*/ 4968903 h 4984962"/>
              <a:gd name="connsiteX21" fmla="*/ 6934200 w 10668000"/>
              <a:gd name="connsiteY21" fmla="*/ 1936143 h 4984962"/>
              <a:gd name="connsiteX22" fmla="*/ 7239000 w 10668000"/>
              <a:gd name="connsiteY22" fmla="*/ 3307743 h 4984962"/>
              <a:gd name="connsiteX23" fmla="*/ 7559040 w 10668000"/>
              <a:gd name="connsiteY23" fmla="*/ 1113183 h 4984962"/>
              <a:gd name="connsiteX24" fmla="*/ 7726680 w 10668000"/>
              <a:gd name="connsiteY24" fmla="*/ 2820063 h 4984962"/>
              <a:gd name="connsiteX25" fmla="*/ 7940040 w 10668000"/>
              <a:gd name="connsiteY25" fmla="*/ 2362863 h 4984962"/>
              <a:gd name="connsiteX26" fmla="*/ 8092440 w 10668000"/>
              <a:gd name="connsiteY26" fmla="*/ 3262023 h 4984962"/>
              <a:gd name="connsiteX27" fmla="*/ 8366760 w 10668000"/>
              <a:gd name="connsiteY27" fmla="*/ 1539903 h 4984962"/>
              <a:gd name="connsiteX28" fmla="*/ 8747760 w 10668000"/>
              <a:gd name="connsiteY28" fmla="*/ 3170583 h 4984962"/>
              <a:gd name="connsiteX29" fmla="*/ 9189720 w 10668000"/>
              <a:gd name="connsiteY29" fmla="*/ 1753263 h 4984962"/>
              <a:gd name="connsiteX30" fmla="*/ 9403080 w 10668000"/>
              <a:gd name="connsiteY30" fmla="*/ 2911503 h 4984962"/>
              <a:gd name="connsiteX31" fmla="*/ 9875520 w 10668000"/>
              <a:gd name="connsiteY31" fmla="*/ 1387503 h 4984962"/>
              <a:gd name="connsiteX32" fmla="*/ 10134600 w 10668000"/>
              <a:gd name="connsiteY32" fmla="*/ 3140103 h 4984962"/>
              <a:gd name="connsiteX33" fmla="*/ 10668000 w 10668000"/>
              <a:gd name="connsiteY33" fmla="*/ 686463 h 498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668000" h="4984962">
                <a:moveTo>
                  <a:pt x="0" y="2286663"/>
                </a:moveTo>
                <a:cubicBezTo>
                  <a:pt x="134620" y="2112673"/>
                  <a:pt x="269240" y="1938683"/>
                  <a:pt x="365760" y="2012343"/>
                </a:cubicBezTo>
                <a:cubicBezTo>
                  <a:pt x="462280" y="2086003"/>
                  <a:pt x="490220" y="2784503"/>
                  <a:pt x="579120" y="2728623"/>
                </a:cubicBezTo>
                <a:cubicBezTo>
                  <a:pt x="668020" y="2672743"/>
                  <a:pt x="797560" y="1578003"/>
                  <a:pt x="899160" y="1677063"/>
                </a:cubicBezTo>
                <a:cubicBezTo>
                  <a:pt x="1000760" y="1776123"/>
                  <a:pt x="1046480" y="3485543"/>
                  <a:pt x="1188720" y="3322983"/>
                </a:cubicBezTo>
                <a:cubicBezTo>
                  <a:pt x="1330960" y="3160423"/>
                  <a:pt x="1623060" y="526443"/>
                  <a:pt x="1752600" y="701703"/>
                </a:cubicBezTo>
                <a:cubicBezTo>
                  <a:pt x="1882140" y="876963"/>
                  <a:pt x="1808480" y="4486303"/>
                  <a:pt x="1965960" y="4374543"/>
                </a:cubicBezTo>
                <a:cubicBezTo>
                  <a:pt x="2123440" y="4262783"/>
                  <a:pt x="2522220" y="361343"/>
                  <a:pt x="2697480" y="31143"/>
                </a:cubicBezTo>
                <a:cubicBezTo>
                  <a:pt x="2872740" y="-299057"/>
                  <a:pt x="2903220" y="2098703"/>
                  <a:pt x="3017520" y="2393343"/>
                </a:cubicBezTo>
                <a:cubicBezTo>
                  <a:pt x="3131820" y="2687983"/>
                  <a:pt x="3284220" y="1707543"/>
                  <a:pt x="3383280" y="1798983"/>
                </a:cubicBezTo>
                <a:cubicBezTo>
                  <a:pt x="3482340" y="1890423"/>
                  <a:pt x="3540760" y="2921663"/>
                  <a:pt x="3611880" y="2941983"/>
                </a:cubicBezTo>
                <a:cubicBezTo>
                  <a:pt x="3683000" y="2962303"/>
                  <a:pt x="3726180" y="1992023"/>
                  <a:pt x="3810000" y="1920903"/>
                </a:cubicBezTo>
                <a:cubicBezTo>
                  <a:pt x="3893820" y="1849783"/>
                  <a:pt x="4036060" y="2535583"/>
                  <a:pt x="4114800" y="2515263"/>
                </a:cubicBezTo>
                <a:cubicBezTo>
                  <a:pt x="4193540" y="2494943"/>
                  <a:pt x="4246880" y="1712623"/>
                  <a:pt x="4282440" y="1798983"/>
                </a:cubicBezTo>
                <a:cubicBezTo>
                  <a:pt x="4318000" y="1885343"/>
                  <a:pt x="4277360" y="3000403"/>
                  <a:pt x="4328160" y="3033423"/>
                </a:cubicBezTo>
                <a:cubicBezTo>
                  <a:pt x="4378960" y="3066443"/>
                  <a:pt x="4533900" y="2055523"/>
                  <a:pt x="4587240" y="1997103"/>
                </a:cubicBezTo>
                <a:cubicBezTo>
                  <a:pt x="4640580" y="1938683"/>
                  <a:pt x="4564380" y="2837843"/>
                  <a:pt x="4648200" y="2682903"/>
                </a:cubicBezTo>
                <a:cubicBezTo>
                  <a:pt x="4732020" y="2527963"/>
                  <a:pt x="4963160" y="861723"/>
                  <a:pt x="5090160" y="1067463"/>
                </a:cubicBezTo>
                <a:cubicBezTo>
                  <a:pt x="5217160" y="1273203"/>
                  <a:pt x="5265420" y="4034183"/>
                  <a:pt x="5410200" y="3917343"/>
                </a:cubicBezTo>
                <a:cubicBezTo>
                  <a:pt x="5554980" y="3800503"/>
                  <a:pt x="5765800" y="191163"/>
                  <a:pt x="5958840" y="366423"/>
                </a:cubicBezTo>
                <a:cubicBezTo>
                  <a:pt x="6151880" y="541683"/>
                  <a:pt x="6405880" y="4707283"/>
                  <a:pt x="6568440" y="4968903"/>
                </a:cubicBezTo>
                <a:cubicBezTo>
                  <a:pt x="6731000" y="5230523"/>
                  <a:pt x="6822440" y="2213003"/>
                  <a:pt x="6934200" y="1936143"/>
                </a:cubicBezTo>
                <a:cubicBezTo>
                  <a:pt x="7045960" y="1659283"/>
                  <a:pt x="7134860" y="3444903"/>
                  <a:pt x="7239000" y="3307743"/>
                </a:cubicBezTo>
                <a:cubicBezTo>
                  <a:pt x="7343140" y="3170583"/>
                  <a:pt x="7477760" y="1194463"/>
                  <a:pt x="7559040" y="1113183"/>
                </a:cubicBezTo>
                <a:cubicBezTo>
                  <a:pt x="7640320" y="1031903"/>
                  <a:pt x="7663180" y="2611783"/>
                  <a:pt x="7726680" y="2820063"/>
                </a:cubicBezTo>
                <a:cubicBezTo>
                  <a:pt x="7790180" y="3028343"/>
                  <a:pt x="7879080" y="2289203"/>
                  <a:pt x="7940040" y="2362863"/>
                </a:cubicBezTo>
                <a:cubicBezTo>
                  <a:pt x="8001000" y="2436523"/>
                  <a:pt x="8021320" y="3399183"/>
                  <a:pt x="8092440" y="3262023"/>
                </a:cubicBezTo>
                <a:cubicBezTo>
                  <a:pt x="8163560" y="3124863"/>
                  <a:pt x="8257540" y="1555143"/>
                  <a:pt x="8366760" y="1539903"/>
                </a:cubicBezTo>
                <a:cubicBezTo>
                  <a:pt x="8475980" y="1524663"/>
                  <a:pt x="8610600" y="3135023"/>
                  <a:pt x="8747760" y="3170583"/>
                </a:cubicBezTo>
                <a:cubicBezTo>
                  <a:pt x="8884920" y="3206143"/>
                  <a:pt x="9080500" y="1796443"/>
                  <a:pt x="9189720" y="1753263"/>
                </a:cubicBezTo>
                <a:cubicBezTo>
                  <a:pt x="9298940" y="1710083"/>
                  <a:pt x="9288780" y="2972463"/>
                  <a:pt x="9403080" y="2911503"/>
                </a:cubicBezTo>
                <a:cubicBezTo>
                  <a:pt x="9517380" y="2850543"/>
                  <a:pt x="9753600" y="1349403"/>
                  <a:pt x="9875520" y="1387503"/>
                </a:cubicBezTo>
                <a:cubicBezTo>
                  <a:pt x="9997440" y="1425603"/>
                  <a:pt x="10002520" y="3256943"/>
                  <a:pt x="10134600" y="3140103"/>
                </a:cubicBezTo>
                <a:cubicBezTo>
                  <a:pt x="10266680" y="3023263"/>
                  <a:pt x="10467340" y="1854863"/>
                  <a:pt x="10668000" y="686463"/>
                </a:cubicBezTo>
              </a:path>
            </a:pathLst>
          </a:custGeom>
          <a:noFill/>
          <a:ln w="76200" cap="rnd">
            <a:solidFill>
              <a:srgbClr val="0D89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085E3D67-9C43-4B16-BDFA-9A8CF9C7928E}"/>
              </a:ext>
            </a:extLst>
          </p:cNvPr>
          <p:cNvSpPr>
            <a:spLocks noGrp="1"/>
          </p:cNvSpPr>
          <p:nvPr>
            <p:ph type="pic" sz="quarter" idx="12"/>
          </p:nvPr>
        </p:nvSpPr>
        <p:spPr>
          <a:xfrm>
            <a:off x="914400" y="1635760"/>
            <a:ext cx="3088639" cy="3037840"/>
          </a:xfrm>
          <a:prstGeom prst="ellipse">
            <a:avLst/>
          </a:prstGeom>
          <a:pattFill prst="pct5">
            <a:fgClr>
              <a:schemeClr val="accent1"/>
            </a:fgClr>
            <a:bgClr>
              <a:schemeClr val="bg1"/>
            </a:bgClr>
          </a:pattFill>
          <a:ln>
            <a:noFill/>
          </a:ln>
        </p:spPr>
        <p:txBody>
          <a:bodyPr>
            <a:normAutofit/>
          </a:bodyPr>
          <a:lstStyle>
            <a:lvl1pPr>
              <a:defRPr sz="1200"/>
            </a:lvl1pPr>
          </a:lstStyle>
          <a:p>
            <a:endParaRPr lang="en-US"/>
          </a:p>
        </p:txBody>
      </p:sp>
      <p:sp>
        <p:nvSpPr>
          <p:cNvPr id="9" name="Picture Placeholder 2">
            <a:extLst>
              <a:ext uri="{FF2B5EF4-FFF2-40B4-BE49-F238E27FC236}">
                <a16:creationId xmlns:a16="http://schemas.microsoft.com/office/drawing/2014/main" id="{29AB3696-E4DC-4E57-A2F2-3FDE398B1974}"/>
              </a:ext>
            </a:extLst>
          </p:cNvPr>
          <p:cNvSpPr>
            <a:spLocks noGrp="1"/>
          </p:cNvSpPr>
          <p:nvPr>
            <p:ph type="pic" sz="quarter" idx="13"/>
          </p:nvPr>
        </p:nvSpPr>
        <p:spPr>
          <a:xfrm>
            <a:off x="4551680" y="1635760"/>
            <a:ext cx="3088639" cy="3037840"/>
          </a:xfrm>
          <a:prstGeom prst="ellipse">
            <a:avLst/>
          </a:prstGeom>
          <a:pattFill prst="pct5">
            <a:fgClr>
              <a:schemeClr val="accent1"/>
            </a:fgClr>
            <a:bgClr>
              <a:schemeClr val="bg1"/>
            </a:bgClr>
          </a:pattFill>
          <a:ln>
            <a:noFill/>
          </a:ln>
        </p:spPr>
        <p:txBody>
          <a:bodyPr>
            <a:normAutofit/>
          </a:bodyPr>
          <a:lstStyle>
            <a:lvl1pPr>
              <a:defRPr sz="1200"/>
            </a:lvl1pPr>
          </a:lstStyle>
          <a:p>
            <a:endParaRPr lang="en-US"/>
          </a:p>
        </p:txBody>
      </p:sp>
      <p:sp>
        <p:nvSpPr>
          <p:cNvPr id="10" name="Picture Placeholder 2">
            <a:extLst>
              <a:ext uri="{FF2B5EF4-FFF2-40B4-BE49-F238E27FC236}">
                <a16:creationId xmlns:a16="http://schemas.microsoft.com/office/drawing/2014/main" id="{E989D94E-5007-43EE-AF54-DA92B7393CF6}"/>
              </a:ext>
            </a:extLst>
          </p:cNvPr>
          <p:cNvSpPr>
            <a:spLocks noGrp="1"/>
          </p:cNvSpPr>
          <p:nvPr>
            <p:ph type="pic" sz="quarter" idx="14"/>
          </p:nvPr>
        </p:nvSpPr>
        <p:spPr>
          <a:xfrm>
            <a:off x="8188960" y="1635760"/>
            <a:ext cx="3088639" cy="3037840"/>
          </a:xfrm>
          <a:prstGeom prst="ellipse">
            <a:avLst/>
          </a:prstGeom>
          <a:pattFill prst="pct5">
            <a:fgClr>
              <a:schemeClr val="accent1"/>
            </a:fgClr>
            <a:bgClr>
              <a:schemeClr val="bg1"/>
            </a:bgClr>
          </a:patt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364934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787F65B2-E6C1-47B8-96EA-3402C717C565}"/>
              </a:ext>
            </a:extLst>
          </p:cNvPr>
          <p:cNvSpPr>
            <a:spLocks noGrp="1"/>
          </p:cNvSpPr>
          <p:nvPr>
            <p:ph type="pic" sz="quarter" idx="11"/>
          </p:nvPr>
        </p:nvSpPr>
        <p:spPr>
          <a:xfrm>
            <a:off x="0" y="0"/>
            <a:ext cx="5181600" cy="6857999"/>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0981B7EB-73D5-4172-8B12-EA9ACAB9DADF}"/>
              </a:ext>
            </a:extLst>
          </p:cNvPr>
          <p:cNvSpPr>
            <a:spLocks noGrp="1"/>
          </p:cNvSpPr>
          <p:nvPr>
            <p:ph type="pic" sz="quarter" idx="13"/>
          </p:nvPr>
        </p:nvSpPr>
        <p:spPr>
          <a:xfrm>
            <a:off x="5719165" y="386080"/>
            <a:ext cx="2582474" cy="4226560"/>
          </a:xfrm>
          <a:prstGeom prst="roundRect">
            <a:avLst/>
          </a:prstGeom>
          <a:pattFill prst="pct5">
            <a:fgClr>
              <a:schemeClr val="accent1"/>
            </a:fgClr>
            <a:bgClr>
              <a:schemeClr val="bg1"/>
            </a:bgClr>
          </a:pattFill>
          <a:ln>
            <a:noFill/>
          </a:ln>
        </p:spPr>
        <p:txBody>
          <a:bodyPr>
            <a:normAutofit/>
          </a:bodyPr>
          <a:lstStyle>
            <a:lvl1pPr>
              <a:defRPr sz="1200"/>
            </a:lvl1pPr>
          </a:lstStyle>
          <a:p>
            <a:endParaRPr lang="en-US"/>
          </a:p>
        </p:txBody>
      </p:sp>
      <p:sp>
        <p:nvSpPr>
          <p:cNvPr id="6" name="Picture Placeholder 2">
            <a:extLst>
              <a:ext uri="{FF2B5EF4-FFF2-40B4-BE49-F238E27FC236}">
                <a16:creationId xmlns:a16="http://schemas.microsoft.com/office/drawing/2014/main" id="{A6550CBB-6D1D-41F6-85C2-6EB255160E7D}"/>
              </a:ext>
            </a:extLst>
          </p:cNvPr>
          <p:cNvSpPr>
            <a:spLocks noGrp="1"/>
          </p:cNvSpPr>
          <p:nvPr>
            <p:ph type="pic" sz="quarter" idx="15"/>
          </p:nvPr>
        </p:nvSpPr>
        <p:spPr>
          <a:xfrm>
            <a:off x="8839204" y="386080"/>
            <a:ext cx="2582474" cy="4226560"/>
          </a:xfrm>
          <a:prstGeom prst="roundRect">
            <a:avLst/>
          </a:prstGeom>
          <a:pattFill prst="pct5">
            <a:fgClr>
              <a:schemeClr val="accent1"/>
            </a:fgClr>
            <a:bgClr>
              <a:schemeClr val="bg1"/>
            </a:bgClr>
          </a:pattFill>
          <a:ln>
            <a:noFill/>
          </a:ln>
        </p:spPr>
        <p:txBody>
          <a:bodyPr>
            <a:normAutofit/>
          </a:bodyPr>
          <a:lstStyle>
            <a:lvl1pPr>
              <a:defRPr sz="1200"/>
            </a:lvl1pPr>
          </a:lstStyle>
          <a:p>
            <a:endParaRPr lang="en-US"/>
          </a:p>
        </p:txBody>
      </p:sp>
      <p:grpSp>
        <p:nvGrpSpPr>
          <p:cNvPr id="7" name="Group 6">
            <a:extLst>
              <a:ext uri="{FF2B5EF4-FFF2-40B4-BE49-F238E27FC236}">
                <a16:creationId xmlns:a16="http://schemas.microsoft.com/office/drawing/2014/main" id="{32158604-5099-421C-8555-776DBC7A52CE}"/>
              </a:ext>
            </a:extLst>
          </p:cNvPr>
          <p:cNvGrpSpPr/>
          <p:nvPr userDrawn="1"/>
        </p:nvGrpSpPr>
        <p:grpSpPr>
          <a:xfrm>
            <a:off x="7699516" y="3879557"/>
            <a:ext cx="4450885" cy="2926045"/>
            <a:chOff x="7699516" y="3879557"/>
            <a:chExt cx="4450885" cy="2926045"/>
          </a:xfrm>
          <a:solidFill>
            <a:srgbClr val="31BFD8">
              <a:alpha val="20000"/>
            </a:srgbClr>
          </a:solidFill>
        </p:grpSpPr>
        <p:sp>
          <p:nvSpPr>
            <p:cNvPr id="8" name="Freeform 768">
              <a:extLst>
                <a:ext uri="{FF2B5EF4-FFF2-40B4-BE49-F238E27FC236}">
                  <a16:creationId xmlns:a16="http://schemas.microsoft.com/office/drawing/2014/main" id="{0B593FAE-E4C5-4E7B-8A51-7910E2C15DFE}"/>
                </a:ext>
              </a:extLst>
            </p:cNvPr>
            <p:cNvSpPr>
              <a:spLocks/>
            </p:cNvSpPr>
            <p:nvPr/>
          </p:nvSpPr>
          <p:spPr bwMode="auto">
            <a:xfrm>
              <a:off x="11344479" y="4763323"/>
              <a:ext cx="196901" cy="194612"/>
            </a:xfrm>
            <a:custGeom>
              <a:avLst/>
              <a:gdLst>
                <a:gd name="T0" fmla="*/ 24 w 49"/>
                <a:gd name="T1" fmla="*/ 0 h 49"/>
                <a:gd name="T2" fmla="*/ 49 w 49"/>
                <a:gd name="T3" fmla="*/ 24 h 49"/>
                <a:gd name="T4" fmla="*/ 24 w 49"/>
                <a:gd name="T5" fmla="*/ 49 h 49"/>
                <a:gd name="T6" fmla="*/ 0 w 49"/>
                <a:gd name="T7" fmla="*/ 24 h 49"/>
                <a:gd name="T8" fmla="*/ 24 w 49"/>
                <a:gd name="T9" fmla="*/ 0 h 49"/>
              </a:gdLst>
              <a:ahLst/>
              <a:cxnLst>
                <a:cxn ang="0">
                  <a:pos x="T0" y="T1"/>
                </a:cxn>
                <a:cxn ang="0">
                  <a:pos x="T2" y="T3"/>
                </a:cxn>
                <a:cxn ang="0">
                  <a:pos x="T4" y="T5"/>
                </a:cxn>
                <a:cxn ang="0">
                  <a:pos x="T6" y="T7"/>
                </a:cxn>
                <a:cxn ang="0">
                  <a:pos x="T8" y="T9"/>
                </a:cxn>
              </a:cxnLst>
              <a:rect l="0" t="0" r="r" b="b"/>
              <a:pathLst>
                <a:path w="49" h="49">
                  <a:moveTo>
                    <a:pt x="24" y="0"/>
                  </a:moveTo>
                  <a:cubicBezTo>
                    <a:pt x="38" y="0"/>
                    <a:pt x="49" y="10"/>
                    <a:pt x="49" y="24"/>
                  </a:cubicBezTo>
                  <a:cubicBezTo>
                    <a:pt x="49" y="38"/>
                    <a:pt x="38" y="49"/>
                    <a:pt x="24" y="49"/>
                  </a:cubicBezTo>
                  <a:cubicBezTo>
                    <a:pt x="11" y="49"/>
                    <a:pt x="0" y="38"/>
                    <a:pt x="0" y="24"/>
                  </a:cubicBezTo>
                  <a:cubicBezTo>
                    <a:pt x="0" y="11"/>
                    <a:pt x="10" y="0"/>
                    <a:pt x="2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69">
              <a:extLst>
                <a:ext uri="{FF2B5EF4-FFF2-40B4-BE49-F238E27FC236}">
                  <a16:creationId xmlns:a16="http://schemas.microsoft.com/office/drawing/2014/main" id="{254C7D29-44DE-460F-B3C2-AA172E6204FD}"/>
                </a:ext>
              </a:extLst>
            </p:cNvPr>
            <p:cNvSpPr>
              <a:spLocks/>
            </p:cNvSpPr>
            <p:nvPr/>
          </p:nvSpPr>
          <p:spPr bwMode="auto">
            <a:xfrm>
              <a:off x="10728590" y="4763323"/>
              <a:ext cx="196901" cy="194612"/>
            </a:xfrm>
            <a:custGeom>
              <a:avLst/>
              <a:gdLst>
                <a:gd name="T0" fmla="*/ 49 w 49"/>
                <a:gd name="T1" fmla="*/ 24 h 49"/>
                <a:gd name="T2" fmla="*/ 25 w 49"/>
                <a:gd name="T3" fmla="*/ 49 h 49"/>
                <a:gd name="T4" fmla="*/ 1 w 49"/>
                <a:gd name="T5" fmla="*/ 24 h 49"/>
                <a:gd name="T6" fmla="*/ 25 w 49"/>
                <a:gd name="T7" fmla="*/ 0 h 49"/>
                <a:gd name="T8" fmla="*/ 49 w 49"/>
                <a:gd name="T9" fmla="*/ 24 h 49"/>
              </a:gdLst>
              <a:ahLst/>
              <a:cxnLst>
                <a:cxn ang="0">
                  <a:pos x="T0" y="T1"/>
                </a:cxn>
                <a:cxn ang="0">
                  <a:pos x="T2" y="T3"/>
                </a:cxn>
                <a:cxn ang="0">
                  <a:pos x="T4" y="T5"/>
                </a:cxn>
                <a:cxn ang="0">
                  <a:pos x="T6" y="T7"/>
                </a:cxn>
                <a:cxn ang="0">
                  <a:pos x="T8" y="T9"/>
                </a:cxn>
              </a:cxnLst>
              <a:rect l="0" t="0" r="r" b="b"/>
              <a:pathLst>
                <a:path w="49" h="49">
                  <a:moveTo>
                    <a:pt x="49" y="24"/>
                  </a:moveTo>
                  <a:cubicBezTo>
                    <a:pt x="49" y="38"/>
                    <a:pt x="38" y="49"/>
                    <a:pt x="25" y="49"/>
                  </a:cubicBezTo>
                  <a:cubicBezTo>
                    <a:pt x="11" y="49"/>
                    <a:pt x="0" y="38"/>
                    <a:pt x="1" y="24"/>
                  </a:cubicBezTo>
                  <a:cubicBezTo>
                    <a:pt x="1" y="11"/>
                    <a:pt x="11" y="0"/>
                    <a:pt x="25" y="0"/>
                  </a:cubicBezTo>
                  <a:cubicBezTo>
                    <a:pt x="39" y="0"/>
                    <a:pt x="49" y="11"/>
                    <a:pt x="49"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71">
              <a:extLst>
                <a:ext uri="{FF2B5EF4-FFF2-40B4-BE49-F238E27FC236}">
                  <a16:creationId xmlns:a16="http://schemas.microsoft.com/office/drawing/2014/main" id="{90B41EA0-A332-4DFF-9116-426DA0C9ACBE}"/>
                </a:ext>
              </a:extLst>
            </p:cNvPr>
            <p:cNvSpPr>
              <a:spLocks/>
            </p:cNvSpPr>
            <p:nvPr/>
          </p:nvSpPr>
          <p:spPr bwMode="auto">
            <a:xfrm>
              <a:off x="9808191" y="5070123"/>
              <a:ext cx="196901" cy="196901"/>
            </a:xfrm>
            <a:custGeom>
              <a:avLst/>
              <a:gdLst>
                <a:gd name="T0" fmla="*/ 49 w 49"/>
                <a:gd name="T1" fmla="*/ 25 h 49"/>
                <a:gd name="T2" fmla="*/ 24 w 49"/>
                <a:gd name="T3" fmla="*/ 49 h 49"/>
                <a:gd name="T4" fmla="*/ 0 w 49"/>
                <a:gd name="T5" fmla="*/ 24 h 49"/>
                <a:gd name="T6" fmla="*/ 25 w 49"/>
                <a:gd name="T7" fmla="*/ 0 h 49"/>
                <a:gd name="T8" fmla="*/ 49 w 49"/>
                <a:gd name="T9" fmla="*/ 25 h 49"/>
              </a:gdLst>
              <a:ahLst/>
              <a:cxnLst>
                <a:cxn ang="0">
                  <a:pos x="T0" y="T1"/>
                </a:cxn>
                <a:cxn ang="0">
                  <a:pos x="T2" y="T3"/>
                </a:cxn>
                <a:cxn ang="0">
                  <a:pos x="T4" y="T5"/>
                </a:cxn>
                <a:cxn ang="0">
                  <a:pos x="T6" y="T7"/>
                </a:cxn>
                <a:cxn ang="0">
                  <a:pos x="T8" y="T9"/>
                </a:cxn>
              </a:cxnLst>
              <a:rect l="0" t="0" r="r" b="b"/>
              <a:pathLst>
                <a:path w="49" h="49">
                  <a:moveTo>
                    <a:pt x="49" y="25"/>
                  </a:moveTo>
                  <a:cubicBezTo>
                    <a:pt x="49" y="38"/>
                    <a:pt x="38" y="49"/>
                    <a:pt x="24" y="49"/>
                  </a:cubicBezTo>
                  <a:cubicBezTo>
                    <a:pt x="11" y="49"/>
                    <a:pt x="0" y="38"/>
                    <a:pt x="0" y="24"/>
                  </a:cubicBezTo>
                  <a:cubicBezTo>
                    <a:pt x="0" y="11"/>
                    <a:pt x="11" y="0"/>
                    <a:pt x="25" y="0"/>
                  </a:cubicBezTo>
                  <a:cubicBezTo>
                    <a:pt x="38" y="0"/>
                    <a:pt x="49" y="11"/>
                    <a:pt x="49" y="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74">
              <a:extLst>
                <a:ext uri="{FF2B5EF4-FFF2-40B4-BE49-F238E27FC236}">
                  <a16:creationId xmlns:a16="http://schemas.microsoft.com/office/drawing/2014/main" id="{CB6EB979-BDA7-446F-A1E3-C74972C1CA1F}"/>
                </a:ext>
              </a:extLst>
            </p:cNvPr>
            <p:cNvSpPr>
              <a:spLocks/>
            </p:cNvSpPr>
            <p:nvPr/>
          </p:nvSpPr>
          <p:spPr bwMode="auto">
            <a:xfrm>
              <a:off x="8583282" y="6610990"/>
              <a:ext cx="196901" cy="194612"/>
            </a:xfrm>
            <a:custGeom>
              <a:avLst/>
              <a:gdLst>
                <a:gd name="T0" fmla="*/ 49 w 49"/>
                <a:gd name="T1" fmla="*/ 24 h 48"/>
                <a:gd name="T2" fmla="*/ 24 w 49"/>
                <a:gd name="T3" fmla="*/ 48 h 48"/>
                <a:gd name="T4" fmla="*/ 0 w 49"/>
                <a:gd name="T5" fmla="*/ 24 h 48"/>
                <a:gd name="T6" fmla="*/ 25 w 49"/>
                <a:gd name="T7" fmla="*/ 0 h 48"/>
                <a:gd name="T8" fmla="*/ 49 w 49"/>
                <a:gd name="T9" fmla="*/ 24 h 48"/>
              </a:gdLst>
              <a:ahLst/>
              <a:cxnLst>
                <a:cxn ang="0">
                  <a:pos x="T0" y="T1"/>
                </a:cxn>
                <a:cxn ang="0">
                  <a:pos x="T2" y="T3"/>
                </a:cxn>
                <a:cxn ang="0">
                  <a:pos x="T4" y="T5"/>
                </a:cxn>
                <a:cxn ang="0">
                  <a:pos x="T6" y="T7"/>
                </a:cxn>
                <a:cxn ang="0">
                  <a:pos x="T8" y="T9"/>
                </a:cxn>
              </a:cxnLst>
              <a:rect l="0" t="0" r="r" b="b"/>
              <a:pathLst>
                <a:path w="49" h="48">
                  <a:moveTo>
                    <a:pt x="49" y="24"/>
                  </a:moveTo>
                  <a:cubicBezTo>
                    <a:pt x="48" y="37"/>
                    <a:pt x="37" y="48"/>
                    <a:pt x="24" y="48"/>
                  </a:cubicBezTo>
                  <a:cubicBezTo>
                    <a:pt x="11" y="48"/>
                    <a:pt x="0" y="37"/>
                    <a:pt x="0" y="24"/>
                  </a:cubicBezTo>
                  <a:cubicBezTo>
                    <a:pt x="0" y="10"/>
                    <a:pt x="12" y="0"/>
                    <a:pt x="25" y="0"/>
                  </a:cubicBezTo>
                  <a:cubicBezTo>
                    <a:pt x="38" y="0"/>
                    <a:pt x="49" y="11"/>
                    <a:pt x="49"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75">
              <a:extLst>
                <a:ext uri="{FF2B5EF4-FFF2-40B4-BE49-F238E27FC236}">
                  <a16:creationId xmlns:a16="http://schemas.microsoft.com/office/drawing/2014/main" id="{6EBC3B81-2A74-4E05-8ADA-38D8E74106C2}"/>
                </a:ext>
              </a:extLst>
            </p:cNvPr>
            <p:cNvSpPr>
              <a:spLocks/>
            </p:cNvSpPr>
            <p:nvPr/>
          </p:nvSpPr>
          <p:spPr bwMode="auto">
            <a:xfrm>
              <a:off x="10428659" y="4763323"/>
              <a:ext cx="192322" cy="194612"/>
            </a:xfrm>
            <a:custGeom>
              <a:avLst/>
              <a:gdLst>
                <a:gd name="T0" fmla="*/ 48 w 48"/>
                <a:gd name="T1" fmla="*/ 24 h 49"/>
                <a:gd name="T2" fmla="*/ 24 w 48"/>
                <a:gd name="T3" fmla="*/ 48 h 49"/>
                <a:gd name="T4" fmla="*/ 0 w 48"/>
                <a:gd name="T5" fmla="*/ 24 h 49"/>
                <a:gd name="T6" fmla="*/ 24 w 48"/>
                <a:gd name="T7" fmla="*/ 0 h 49"/>
                <a:gd name="T8" fmla="*/ 48 w 48"/>
                <a:gd name="T9" fmla="*/ 24 h 49"/>
              </a:gdLst>
              <a:ahLst/>
              <a:cxnLst>
                <a:cxn ang="0">
                  <a:pos x="T0" y="T1"/>
                </a:cxn>
                <a:cxn ang="0">
                  <a:pos x="T2" y="T3"/>
                </a:cxn>
                <a:cxn ang="0">
                  <a:pos x="T4" y="T5"/>
                </a:cxn>
                <a:cxn ang="0">
                  <a:pos x="T6" y="T7"/>
                </a:cxn>
                <a:cxn ang="0">
                  <a:pos x="T8" y="T9"/>
                </a:cxn>
              </a:cxnLst>
              <a:rect l="0" t="0" r="r" b="b"/>
              <a:pathLst>
                <a:path w="48" h="49">
                  <a:moveTo>
                    <a:pt x="48" y="24"/>
                  </a:moveTo>
                  <a:cubicBezTo>
                    <a:pt x="48" y="37"/>
                    <a:pt x="37" y="48"/>
                    <a:pt x="24" y="48"/>
                  </a:cubicBezTo>
                  <a:cubicBezTo>
                    <a:pt x="11" y="49"/>
                    <a:pt x="0" y="38"/>
                    <a:pt x="0" y="24"/>
                  </a:cubicBezTo>
                  <a:cubicBezTo>
                    <a:pt x="0" y="11"/>
                    <a:pt x="11" y="0"/>
                    <a:pt x="24" y="0"/>
                  </a:cubicBezTo>
                  <a:cubicBezTo>
                    <a:pt x="37" y="0"/>
                    <a:pt x="48" y="11"/>
                    <a:pt x="48"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79">
              <a:extLst>
                <a:ext uri="{FF2B5EF4-FFF2-40B4-BE49-F238E27FC236}">
                  <a16:creationId xmlns:a16="http://schemas.microsoft.com/office/drawing/2014/main" id="{031CBB56-1B0B-4BC4-ADE1-F3D8F29793BC}"/>
                </a:ext>
              </a:extLst>
            </p:cNvPr>
            <p:cNvSpPr>
              <a:spLocks/>
            </p:cNvSpPr>
            <p:nvPr/>
          </p:nvSpPr>
          <p:spPr bwMode="auto">
            <a:xfrm>
              <a:off x="11653569" y="4763323"/>
              <a:ext cx="196901" cy="194612"/>
            </a:xfrm>
            <a:custGeom>
              <a:avLst/>
              <a:gdLst>
                <a:gd name="T0" fmla="*/ 49 w 49"/>
                <a:gd name="T1" fmla="*/ 24 h 49"/>
                <a:gd name="T2" fmla="*/ 25 w 49"/>
                <a:gd name="T3" fmla="*/ 48 h 49"/>
                <a:gd name="T4" fmla="*/ 0 w 49"/>
                <a:gd name="T5" fmla="*/ 24 h 49"/>
                <a:gd name="T6" fmla="*/ 24 w 49"/>
                <a:gd name="T7" fmla="*/ 0 h 49"/>
                <a:gd name="T8" fmla="*/ 49 w 49"/>
                <a:gd name="T9" fmla="*/ 24 h 49"/>
              </a:gdLst>
              <a:ahLst/>
              <a:cxnLst>
                <a:cxn ang="0">
                  <a:pos x="T0" y="T1"/>
                </a:cxn>
                <a:cxn ang="0">
                  <a:pos x="T2" y="T3"/>
                </a:cxn>
                <a:cxn ang="0">
                  <a:pos x="T4" y="T5"/>
                </a:cxn>
                <a:cxn ang="0">
                  <a:pos x="T6" y="T7"/>
                </a:cxn>
                <a:cxn ang="0">
                  <a:pos x="T8" y="T9"/>
                </a:cxn>
              </a:cxnLst>
              <a:rect l="0" t="0" r="r" b="b"/>
              <a:pathLst>
                <a:path w="49" h="49">
                  <a:moveTo>
                    <a:pt x="49" y="24"/>
                  </a:moveTo>
                  <a:cubicBezTo>
                    <a:pt x="49" y="37"/>
                    <a:pt x="38" y="48"/>
                    <a:pt x="25" y="48"/>
                  </a:cubicBezTo>
                  <a:cubicBezTo>
                    <a:pt x="12" y="49"/>
                    <a:pt x="0" y="38"/>
                    <a:pt x="0" y="24"/>
                  </a:cubicBezTo>
                  <a:cubicBezTo>
                    <a:pt x="0" y="11"/>
                    <a:pt x="11" y="0"/>
                    <a:pt x="24" y="0"/>
                  </a:cubicBezTo>
                  <a:cubicBezTo>
                    <a:pt x="37" y="0"/>
                    <a:pt x="48" y="11"/>
                    <a:pt x="49"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86">
              <a:extLst>
                <a:ext uri="{FF2B5EF4-FFF2-40B4-BE49-F238E27FC236}">
                  <a16:creationId xmlns:a16="http://schemas.microsoft.com/office/drawing/2014/main" id="{1A23AAED-D0B3-4C76-AD55-39AF6726D886}"/>
                </a:ext>
              </a:extLst>
            </p:cNvPr>
            <p:cNvSpPr>
              <a:spLocks/>
            </p:cNvSpPr>
            <p:nvPr/>
          </p:nvSpPr>
          <p:spPr bwMode="auto">
            <a:xfrm>
              <a:off x="9201461" y="5379212"/>
              <a:ext cx="187743" cy="190033"/>
            </a:xfrm>
            <a:custGeom>
              <a:avLst/>
              <a:gdLst>
                <a:gd name="T0" fmla="*/ 23 w 47"/>
                <a:gd name="T1" fmla="*/ 0 h 47"/>
                <a:gd name="T2" fmla="*/ 47 w 47"/>
                <a:gd name="T3" fmla="*/ 23 h 47"/>
                <a:gd name="T4" fmla="*/ 24 w 47"/>
                <a:gd name="T5" fmla="*/ 47 h 47"/>
                <a:gd name="T6" fmla="*/ 0 w 47"/>
                <a:gd name="T7" fmla="*/ 23 h 47"/>
                <a:gd name="T8" fmla="*/ 23 w 47"/>
                <a:gd name="T9" fmla="*/ 0 h 47"/>
              </a:gdLst>
              <a:ahLst/>
              <a:cxnLst>
                <a:cxn ang="0">
                  <a:pos x="T0" y="T1"/>
                </a:cxn>
                <a:cxn ang="0">
                  <a:pos x="T2" y="T3"/>
                </a:cxn>
                <a:cxn ang="0">
                  <a:pos x="T4" y="T5"/>
                </a:cxn>
                <a:cxn ang="0">
                  <a:pos x="T6" y="T7"/>
                </a:cxn>
                <a:cxn ang="0">
                  <a:pos x="T8" y="T9"/>
                </a:cxn>
              </a:cxnLst>
              <a:rect l="0" t="0" r="r" b="b"/>
              <a:pathLst>
                <a:path w="47" h="47">
                  <a:moveTo>
                    <a:pt x="23" y="0"/>
                  </a:moveTo>
                  <a:cubicBezTo>
                    <a:pt x="36" y="0"/>
                    <a:pt x="47" y="10"/>
                    <a:pt x="47" y="23"/>
                  </a:cubicBezTo>
                  <a:cubicBezTo>
                    <a:pt x="47" y="36"/>
                    <a:pt x="37" y="47"/>
                    <a:pt x="24" y="47"/>
                  </a:cubicBezTo>
                  <a:cubicBezTo>
                    <a:pt x="10" y="47"/>
                    <a:pt x="0" y="37"/>
                    <a:pt x="0" y="23"/>
                  </a:cubicBezTo>
                  <a:cubicBezTo>
                    <a:pt x="0" y="10"/>
                    <a:pt x="10" y="0"/>
                    <a:pt x="2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788">
              <a:extLst>
                <a:ext uri="{FF2B5EF4-FFF2-40B4-BE49-F238E27FC236}">
                  <a16:creationId xmlns:a16="http://schemas.microsoft.com/office/drawing/2014/main" id="{BC28FEC9-F304-452E-9354-370B421D64BD}"/>
                </a:ext>
              </a:extLst>
            </p:cNvPr>
            <p:cNvSpPr>
              <a:spLocks noChangeArrowheads="1"/>
            </p:cNvSpPr>
            <p:nvPr/>
          </p:nvSpPr>
          <p:spPr bwMode="auto">
            <a:xfrm>
              <a:off x="10124149" y="4765613"/>
              <a:ext cx="185454" cy="18545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89">
              <a:extLst>
                <a:ext uri="{FF2B5EF4-FFF2-40B4-BE49-F238E27FC236}">
                  <a16:creationId xmlns:a16="http://schemas.microsoft.com/office/drawing/2014/main" id="{2C6AE014-2B1B-420D-971E-140B7EC2B3DE}"/>
                </a:ext>
              </a:extLst>
            </p:cNvPr>
            <p:cNvSpPr>
              <a:spLocks/>
            </p:cNvSpPr>
            <p:nvPr/>
          </p:nvSpPr>
          <p:spPr bwMode="auto">
            <a:xfrm>
              <a:off x="8587861" y="6306480"/>
              <a:ext cx="185454" cy="185454"/>
            </a:xfrm>
            <a:custGeom>
              <a:avLst/>
              <a:gdLst>
                <a:gd name="T0" fmla="*/ 24 w 46"/>
                <a:gd name="T1" fmla="*/ 0 h 46"/>
                <a:gd name="T2" fmla="*/ 46 w 46"/>
                <a:gd name="T3" fmla="*/ 23 h 46"/>
                <a:gd name="T4" fmla="*/ 23 w 46"/>
                <a:gd name="T5" fmla="*/ 46 h 46"/>
                <a:gd name="T6" fmla="*/ 0 w 46"/>
                <a:gd name="T7" fmla="*/ 22 h 46"/>
                <a:gd name="T8" fmla="*/ 24 w 46"/>
                <a:gd name="T9" fmla="*/ 0 h 46"/>
              </a:gdLst>
              <a:ahLst/>
              <a:cxnLst>
                <a:cxn ang="0">
                  <a:pos x="T0" y="T1"/>
                </a:cxn>
                <a:cxn ang="0">
                  <a:pos x="T2" y="T3"/>
                </a:cxn>
                <a:cxn ang="0">
                  <a:pos x="T4" y="T5"/>
                </a:cxn>
                <a:cxn ang="0">
                  <a:pos x="T6" y="T7"/>
                </a:cxn>
                <a:cxn ang="0">
                  <a:pos x="T8" y="T9"/>
                </a:cxn>
              </a:cxnLst>
              <a:rect l="0" t="0" r="r" b="b"/>
              <a:pathLst>
                <a:path w="46" h="46">
                  <a:moveTo>
                    <a:pt x="24" y="0"/>
                  </a:moveTo>
                  <a:cubicBezTo>
                    <a:pt x="36" y="0"/>
                    <a:pt x="46" y="10"/>
                    <a:pt x="46" y="23"/>
                  </a:cubicBezTo>
                  <a:cubicBezTo>
                    <a:pt x="46" y="36"/>
                    <a:pt x="36" y="46"/>
                    <a:pt x="23" y="46"/>
                  </a:cubicBezTo>
                  <a:cubicBezTo>
                    <a:pt x="10" y="46"/>
                    <a:pt x="0" y="35"/>
                    <a:pt x="0" y="22"/>
                  </a:cubicBezTo>
                  <a:cubicBezTo>
                    <a:pt x="0" y="10"/>
                    <a:pt x="11" y="0"/>
                    <a:pt x="24"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94">
              <a:extLst>
                <a:ext uri="{FF2B5EF4-FFF2-40B4-BE49-F238E27FC236}">
                  <a16:creationId xmlns:a16="http://schemas.microsoft.com/office/drawing/2014/main" id="{C879CA0F-2535-445E-A239-19B565F98457}"/>
                </a:ext>
              </a:extLst>
            </p:cNvPr>
            <p:cNvSpPr>
              <a:spLocks/>
            </p:cNvSpPr>
            <p:nvPr/>
          </p:nvSpPr>
          <p:spPr bwMode="auto">
            <a:xfrm>
              <a:off x="11962658" y="4765613"/>
              <a:ext cx="187743" cy="190033"/>
            </a:xfrm>
            <a:custGeom>
              <a:avLst/>
              <a:gdLst>
                <a:gd name="T0" fmla="*/ 23 w 47"/>
                <a:gd name="T1" fmla="*/ 0 h 47"/>
                <a:gd name="T2" fmla="*/ 46 w 47"/>
                <a:gd name="T3" fmla="*/ 23 h 47"/>
                <a:gd name="T4" fmla="*/ 24 w 47"/>
                <a:gd name="T5" fmla="*/ 46 h 47"/>
                <a:gd name="T6" fmla="*/ 0 w 47"/>
                <a:gd name="T7" fmla="*/ 24 h 47"/>
                <a:gd name="T8" fmla="*/ 23 w 47"/>
                <a:gd name="T9" fmla="*/ 0 h 47"/>
              </a:gdLst>
              <a:ahLst/>
              <a:cxnLst>
                <a:cxn ang="0">
                  <a:pos x="T0" y="T1"/>
                </a:cxn>
                <a:cxn ang="0">
                  <a:pos x="T2" y="T3"/>
                </a:cxn>
                <a:cxn ang="0">
                  <a:pos x="T4" y="T5"/>
                </a:cxn>
                <a:cxn ang="0">
                  <a:pos x="T6" y="T7"/>
                </a:cxn>
                <a:cxn ang="0">
                  <a:pos x="T8" y="T9"/>
                </a:cxn>
              </a:cxnLst>
              <a:rect l="0" t="0" r="r" b="b"/>
              <a:pathLst>
                <a:path w="47" h="47">
                  <a:moveTo>
                    <a:pt x="23" y="0"/>
                  </a:moveTo>
                  <a:cubicBezTo>
                    <a:pt x="36" y="0"/>
                    <a:pt x="46" y="10"/>
                    <a:pt x="46" y="23"/>
                  </a:cubicBezTo>
                  <a:cubicBezTo>
                    <a:pt x="47" y="36"/>
                    <a:pt x="36" y="46"/>
                    <a:pt x="24" y="46"/>
                  </a:cubicBezTo>
                  <a:cubicBezTo>
                    <a:pt x="11" y="47"/>
                    <a:pt x="0" y="36"/>
                    <a:pt x="0" y="24"/>
                  </a:cubicBezTo>
                  <a:cubicBezTo>
                    <a:pt x="0" y="11"/>
                    <a:pt x="10" y="0"/>
                    <a:pt x="2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97">
              <a:extLst>
                <a:ext uri="{FF2B5EF4-FFF2-40B4-BE49-F238E27FC236}">
                  <a16:creationId xmlns:a16="http://schemas.microsoft.com/office/drawing/2014/main" id="{8725901E-753B-4CDE-B103-3D8BE6763A69}"/>
                </a:ext>
              </a:extLst>
            </p:cNvPr>
            <p:cNvSpPr>
              <a:spLocks/>
            </p:cNvSpPr>
            <p:nvPr/>
          </p:nvSpPr>
          <p:spPr bwMode="auto">
            <a:xfrm>
              <a:off x="8896951" y="5688301"/>
              <a:ext cx="187743" cy="190033"/>
            </a:xfrm>
            <a:custGeom>
              <a:avLst/>
              <a:gdLst>
                <a:gd name="T0" fmla="*/ 47 w 47"/>
                <a:gd name="T1" fmla="*/ 23 h 47"/>
                <a:gd name="T2" fmla="*/ 24 w 47"/>
                <a:gd name="T3" fmla="*/ 47 h 47"/>
                <a:gd name="T4" fmla="*/ 0 w 47"/>
                <a:gd name="T5" fmla="*/ 24 h 47"/>
                <a:gd name="T6" fmla="*/ 23 w 47"/>
                <a:gd name="T7" fmla="*/ 1 h 47"/>
                <a:gd name="T8" fmla="*/ 47 w 47"/>
                <a:gd name="T9" fmla="*/ 23 h 47"/>
              </a:gdLst>
              <a:ahLst/>
              <a:cxnLst>
                <a:cxn ang="0">
                  <a:pos x="T0" y="T1"/>
                </a:cxn>
                <a:cxn ang="0">
                  <a:pos x="T2" y="T3"/>
                </a:cxn>
                <a:cxn ang="0">
                  <a:pos x="T4" y="T5"/>
                </a:cxn>
                <a:cxn ang="0">
                  <a:pos x="T6" y="T7"/>
                </a:cxn>
                <a:cxn ang="0">
                  <a:pos x="T8" y="T9"/>
                </a:cxn>
              </a:cxnLst>
              <a:rect l="0" t="0" r="r" b="b"/>
              <a:pathLst>
                <a:path w="47" h="47">
                  <a:moveTo>
                    <a:pt x="47" y="23"/>
                  </a:moveTo>
                  <a:cubicBezTo>
                    <a:pt x="47" y="36"/>
                    <a:pt x="37" y="47"/>
                    <a:pt x="24" y="47"/>
                  </a:cubicBezTo>
                  <a:cubicBezTo>
                    <a:pt x="11" y="47"/>
                    <a:pt x="0" y="37"/>
                    <a:pt x="0" y="24"/>
                  </a:cubicBezTo>
                  <a:cubicBezTo>
                    <a:pt x="0" y="11"/>
                    <a:pt x="10" y="1"/>
                    <a:pt x="23" y="1"/>
                  </a:cubicBezTo>
                  <a:cubicBezTo>
                    <a:pt x="36" y="0"/>
                    <a:pt x="46" y="11"/>
                    <a:pt x="47" y="2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99">
              <a:extLst>
                <a:ext uri="{FF2B5EF4-FFF2-40B4-BE49-F238E27FC236}">
                  <a16:creationId xmlns:a16="http://schemas.microsoft.com/office/drawing/2014/main" id="{3B82931D-D9AB-4539-8696-FD686F869259}"/>
                </a:ext>
              </a:extLst>
            </p:cNvPr>
            <p:cNvSpPr>
              <a:spLocks/>
            </p:cNvSpPr>
            <p:nvPr/>
          </p:nvSpPr>
          <p:spPr bwMode="auto">
            <a:xfrm>
              <a:off x="9508260" y="5074702"/>
              <a:ext cx="187743" cy="190033"/>
            </a:xfrm>
            <a:custGeom>
              <a:avLst/>
              <a:gdLst>
                <a:gd name="T0" fmla="*/ 47 w 47"/>
                <a:gd name="T1" fmla="*/ 24 h 47"/>
                <a:gd name="T2" fmla="*/ 23 w 47"/>
                <a:gd name="T3" fmla="*/ 47 h 47"/>
                <a:gd name="T4" fmla="*/ 1 w 47"/>
                <a:gd name="T5" fmla="*/ 23 h 47"/>
                <a:gd name="T6" fmla="*/ 24 w 47"/>
                <a:gd name="T7" fmla="*/ 0 h 47"/>
                <a:gd name="T8" fmla="*/ 47 w 47"/>
                <a:gd name="T9" fmla="*/ 24 h 47"/>
              </a:gdLst>
              <a:ahLst/>
              <a:cxnLst>
                <a:cxn ang="0">
                  <a:pos x="T0" y="T1"/>
                </a:cxn>
                <a:cxn ang="0">
                  <a:pos x="T2" y="T3"/>
                </a:cxn>
                <a:cxn ang="0">
                  <a:pos x="T4" y="T5"/>
                </a:cxn>
                <a:cxn ang="0">
                  <a:pos x="T6" y="T7"/>
                </a:cxn>
                <a:cxn ang="0">
                  <a:pos x="T8" y="T9"/>
                </a:cxn>
              </a:cxnLst>
              <a:rect l="0" t="0" r="r" b="b"/>
              <a:pathLst>
                <a:path w="47" h="47">
                  <a:moveTo>
                    <a:pt x="47" y="24"/>
                  </a:moveTo>
                  <a:cubicBezTo>
                    <a:pt x="47" y="37"/>
                    <a:pt x="36" y="47"/>
                    <a:pt x="23" y="47"/>
                  </a:cubicBezTo>
                  <a:cubicBezTo>
                    <a:pt x="10" y="46"/>
                    <a:pt x="0" y="36"/>
                    <a:pt x="1" y="23"/>
                  </a:cubicBezTo>
                  <a:cubicBezTo>
                    <a:pt x="1" y="10"/>
                    <a:pt x="11" y="0"/>
                    <a:pt x="24" y="0"/>
                  </a:cubicBezTo>
                  <a:cubicBezTo>
                    <a:pt x="37" y="0"/>
                    <a:pt x="47" y="11"/>
                    <a:pt x="47"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04">
              <a:extLst>
                <a:ext uri="{FF2B5EF4-FFF2-40B4-BE49-F238E27FC236}">
                  <a16:creationId xmlns:a16="http://schemas.microsoft.com/office/drawing/2014/main" id="{AE12A1D4-0617-4159-98A6-43CBF02DA3CE}"/>
                </a:ext>
              </a:extLst>
            </p:cNvPr>
            <p:cNvSpPr>
              <a:spLocks/>
            </p:cNvSpPr>
            <p:nvPr/>
          </p:nvSpPr>
          <p:spPr bwMode="auto">
            <a:xfrm>
              <a:off x="8592441" y="6006549"/>
              <a:ext cx="176295" cy="176295"/>
            </a:xfrm>
            <a:custGeom>
              <a:avLst/>
              <a:gdLst>
                <a:gd name="T0" fmla="*/ 22 w 44"/>
                <a:gd name="T1" fmla="*/ 44 h 44"/>
                <a:gd name="T2" fmla="*/ 0 w 44"/>
                <a:gd name="T3" fmla="*/ 22 h 44"/>
                <a:gd name="T4" fmla="*/ 23 w 44"/>
                <a:gd name="T5" fmla="*/ 0 h 44"/>
                <a:gd name="T6" fmla="*/ 44 w 44"/>
                <a:gd name="T7" fmla="*/ 22 h 44"/>
                <a:gd name="T8" fmla="*/ 22 w 44"/>
                <a:gd name="T9" fmla="*/ 44 h 44"/>
              </a:gdLst>
              <a:ahLst/>
              <a:cxnLst>
                <a:cxn ang="0">
                  <a:pos x="T0" y="T1"/>
                </a:cxn>
                <a:cxn ang="0">
                  <a:pos x="T2" y="T3"/>
                </a:cxn>
                <a:cxn ang="0">
                  <a:pos x="T4" y="T5"/>
                </a:cxn>
                <a:cxn ang="0">
                  <a:pos x="T6" y="T7"/>
                </a:cxn>
                <a:cxn ang="0">
                  <a:pos x="T8" y="T9"/>
                </a:cxn>
              </a:cxnLst>
              <a:rect l="0" t="0" r="r" b="b"/>
              <a:pathLst>
                <a:path w="44" h="44">
                  <a:moveTo>
                    <a:pt x="22" y="44"/>
                  </a:moveTo>
                  <a:cubicBezTo>
                    <a:pt x="10" y="44"/>
                    <a:pt x="0" y="34"/>
                    <a:pt x="0" y="22"/>
                  </a:cubicBezTo>
                  <a:cubicBezTo>
                    <a:pt x="0" y="9"/>
                    <a:pt x="10" y="0"/>
                    <a:pt x="23" y="0"/>
                  </a:cubicBezTo>
                  <a:cubicBezTo>
                    <a:pt x="35" y="0"/>
                    <a:pt x="44" y="10"/>
                    <a:pt x="44" y="22"/>
                  </a:cubicBezTo>
                  <a:cubicBezTo>
                    <a:pt x="44" y="34"/>
                    <a:pt x="35" y="44"/>
                    <a:pt x="22"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06">
              <a:extLst>
                <a:ext uri="{FF2B5EF4-FFF2-40B4-BE49-F238E27FC236}">
                  <a16:creationId xmlns:a16="http://schemas.microsoft.com/office/drawing/2014/main" id="{5F873B54-F6E9-41B7-89AD-0FAAC70CFB77}"/>
                </a:ext>
              </a:extLst>
            </p:cNvPr>
            <p:cNvSpPr>
              <a:spLocks/>
            </p:cNvSpPr>
            <p:nvPr/>
          </p:nvSpPr>
          <p:spPr bwMode="auto">
            <a:xfrm>
              <a:off x="9817350" y="4770192"/>
              <a:ext cx="178585" cy="176295"/>
            </a:xfrm>
            <a:custGeom>
              <a:avLst/>
              <a:gdLst>
                <a:gd name="T0" fmla="*/ 23 w 45"/>
                <a:gd name="T1" fmla="*/ 0 h 44"/>
                <a:gd name="T2" fmla="*/ 45 w 45"/>
                <a:gd name="T3" fmla="*/ 23 h 44"/>
                <a:gd name="T4" fmla="*/ 22 w 45"/>
                <a:gd name="T5" fmla="*/ 44 h 44"/>
                <a:gd name="T6" fmla="*/ 1 w 45"/>
                <a:gd name="T7" fmla="*/ 22 h 44"/>
                <a:gd name="T8" fmla="*/ 23 w 45"/>
                <a:gd name="T9" fmla="*/ 0 h 44"/>
              </a:gdLst>
              <a:ahLst/>
              <a:cxnLst>
                <a:cxn ang="0">
                  <a:pos x="T0" y="T1"/>
                </a:cxn>
                <a:cxn ang="0">
                  <a:pos x="T2" y="T3"/>
                </a:cxn>
                <a:cxn ang="0">
                  <a:pos x="T4" y="T5"/>
                </a:cxn>
                <a:cxn ang="0">
                  <a:pos x="T6" y="T7"/>
                </a:cxn>
                <a:cxn ang="0">
                  <a:pos x="T8" y="T9"/>
                </a:cxn>
              </a:cxnLst>
              <a:rect l="0" t="0" r="r" b="b"/>
              <a:pathLst>
                <a:path w="45" h="44">
                  <a:moveTo>
                    <a:pt x="23" y="0"/>
                  </a:moveTo>
                  <a:cubicBezTo>
                    <a:pt x="35" y="0"/>
                    <a:pt x="45" y="10"/>
                    <a:pt x="45" y="23"/>
                  </a:cubicBezTo>
                  <a:cubicBezTo>
                    <a:pt x="44" y="35"/>
                    <a:pt x="35" y="44"/>
                    <a:pt x="22" y="44"/>
                  </a:cubicBezTo>
                  <a:cubicBezTo>
                    <a:pt x="10" y="44"/>
                    <a:pt x="0" y="34"/>
                    <a:pt x="1" y="22"/>
                  </a:cubicBezTo>
                  <a:cubicBezTo>
                    <a:pt x="1" y="10"/>
                    <a:pt x="11" y="0"/>
                    <a:pt x="2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16">
              <a:extLst>
                <a:ext uri="{FF2B5EF4-FFF2-40B4-BE49-F238E27FC236}">
                  <a16:creationId xmlns:a16="http://schemas.microsoft.com/office/drawing/2014/main" id="{970EA1B6-743F-49E6-9448-331E0FBE3F79}"/>
                </a:ext>
              </a:extLst>
            </p:cNvPr>
            <p:cNvSpPr>
              <a:spLocks/>
            </p:cNvSpPr>
            <p:nvPr/>
          </p:nvSpPr>
          <p:spPr bwMode="auto">
            <a:xfrm>
              <a:off x="11049127" y="4465682"/>
              <a:ext cx="176295" cy="176295"/>
            </a:xfrm>
            <a:custGeom>
              <a:avLst/>
              <a:gdLst>
                <a:gd name="T0" fmla="*/ 22 w 44"/>
                <a:gd name="T1" fmla="*/ 44 h 44"/>
                <a:gd name="T2" fmla="*/ 0 w 44"/>
                <a:gd name="T3" fmla="*/ 22 h 44"/>
                <a:gd name="T4" fmla="*/ 23 w 44"/>
                <a:gd name="T5" fmla="*/ 1 h 44"/>
                <a:gd name="T6" fmla="*/ 44 w 44"/>
                <a:gd name="T7" fmla="*/ 23 h 44"/>
                <a:gd name="T8" fmla="*/ 22 w 44"/>
                <a:gd name="T9" fmla="*/ 44 h 44"/>
              </a:gdLst>
              <a:ahLst/>
              <a:cxnLst>
                <a:cxn ang="0">
                  <a:pos x="T0" y="T1"/>
                </a:cxn>
                <a:cxn ang="0">
                  <a:pos x="T2" y="T3"/>
                </a:cxn>
                <a:cxn ang="0">
                  <a:pos x="T4" y="T5"/>
                </a:cxn>
                <a:cxn ang="0">
                  <a:pos x="T6" y="T7"/>
                </a:cxn>
                <a:cxn ang="0">
                  <a:pos x="T8" y="T9"/>
                </a:cxn>
              </a:cxnLst>
              <a:rect l="0" t="0" r="r" b="b"/>
              <a:pathLst>
                <a:path w="44" h="44">
                  <a:moveTo>
                    <a:pt x="22" y="44"/>
                  </a:moveTo>
                  <a:cubicBezTo>
                    <a:pt x="10" y="44"/>
                    <a:pt x="0" y="34"/>
                    <a:pt x="0" y="22"/>
                  </a:cubicBezTo>
                  <a:cubicBezTo>
                    <a:pt x="1" y="10"/>
                    <a:pt x="10" y="0"/>
                    <a:pt x="23" y="1"/>
                  </a:cubicBezTo>
                  <a:cubicBezTo>
                    <a:pt x="35" y="1"/>
                    <a:pt x="44" y="11"/>
                    <a:pt x="44" y="23"/>
                  </a:cubicBezTo>
                  <a:cubicBezTo>
                    <a:pt x="44" y="35"/>
                    <a:pt x="34" y="44"/>
                    <a:pt x="22" y="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17">
              <a:extLst>
                <a:ext uri="{FF2B5EF4-FFF2-40B4-BE49-F238E27FC236}">
                  <a16:creationId xmlns:a16="http://schemas.microsoft.com/office/drawing/2014/main" id="{FCECF4F6-F154-45FA-803A-88D2877492AF}"/>
                </a:ext>
              </a:extLst>
            </p:cNvPr>
            <p:cNvSpPr>
              <a:spLocks/>
            </p:cNvSpPr>
            <p:nvPr/>
          </p:nvSpPr>
          <p:spPr bwMode="auto">
            <a:xfrm>
              <a:off x="11353638" y="4470261"/>
              <a:ext cx="176295" cy="171716"/>
            </a:xfrm>
            <a:custGeom>
              <a:avLst/>
              <a:gdLst>
                <a:gd name="T0" fmla="*/ 22 w 44"/>
                <a:gd name="T1" fmla="*/ 0 h 43"/>
                <a:gd name="T2" fmla="*/ 44 w 44"/>
                <a:gd name="T3" fmla="*/ 21 h 43"/>
                <a:gd name="T4" fmla="*/ 22 w 44"/>
                <a:gd name="T5" fmla="*/ 43 h 43"/>
                <a:gd name="T6" fmla="*/ 0 w 44"/>
                <a:gd name="T7" fmla="*/ 22 h 43"/>
                <a:gd name="T8" fmla="*/ 22 w 44"/>
                <a:gd name="T9" fmla="*/ 0 h 43"/>
              </a:gdLst>
              <a:ahLst/>
              <a:cxnLst>
                <a:cxn ang="0">
                  <a:pos x="T0" y="T1"/>
                </a:cxn>
                <a:cxn ang="0">
                  <a:pos x="T2" y="T3"/>
                </a:cxn>
                <a:cxn ang="0">
                  <a:pos x="T4" y="T5"/>
                </a:cxn>
                <a:cxn ang="0">
                  <a:pos x="T6" y="T7"/>
                </a:cxn>
                <a:cxn ang="0">
                  <a:pos x="T8" y="T9"/>
                </a:cxn>
              </a:cxnLst>
              <a:rect l="0" t="0" r="r" b="b"/>
              <a:pathLst>
                <a:path w="44" h="43">
                  <a:moveTo>
                    <a:pt x="22" y="0"/>
                  </a:moveTo>
                  <a:cubicBezTo>
                    <a:pt x="34" y="0"/>
                    <a:pt x="44" y="9"/>
                    <a:pt x="44" y="21"/>
                  </a:cubicBezTo>
                  <a:cubicBezTo>
                    <a:pt x="44" y="34"/>
                    <a:pt x="34" y="43"/>
                    <a:pt x="22" y="43"/>
                  </a:cubicBezTo>
                  <a:cubicBezTo>
                    <a:pt x="10" y="43"/>
                    <a:pt x="1" y="33"/>
                    <a:pt x="0" y="22"/>
                  </a:cubicBezTo>
                  <a:cubicBezTo>
                    <a:pt x="0" y="9"/>
                    <a:pt x="10" y="0"/>
                    <a:pt x="22"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19">
              <a:extLst>
                <a:ext uri="{FF2B5EF4-FFF2-40B4-BE49-F238E27FC236}">
                  <a16:creationId xmlns:a16="http://schemas.microsoft.com/office/drawing/2014/main" id="{A008D7B4-B885-4502-B7A8-ED47A692F070}"/>
                </a:ext>
              </a:extLst>
            </p:cNvPr>
            <p:cNvSpPr>
              <a:spLocks/>
            </p:cNvSpPr>
            <p:nvPr/>
          </p:nvSpPr>
          <p:spPr bwMode="auto">
            <a:xfrm>
              <a:off x="10742328" y="4470261"/>
              <a:ext cx="174006" cy="171716"/>
            </a:xfrm>
            <a:custGeom>
              <a:avLst/>
              <a:gdLst>
                <a:gd name="T0" fmla="*/ 44 w 44"/>
                <a:gd name="T1" fmla="*/ 22 h 43"/>
                <a:gd name="T2" fmla="*/ 22 w 44"/>
                <a:gd name="T3" fmla="*/ 43 h 43"/>
                <a:gd name="T4" fmla="*/ 0 w 44"/>
                <a:gd name="T5" fmla="*/ 21 h 43"/>
                <a:gd name="T6" fmla="*/ 22 w 44"/>
                <a:gd name="T7" fmla="*/ 0 h 43"/>
                <a:gd name="T8" fmla="*/ 44 w 44"/>
                <a:gd name="T9" fmla="*/ 22 h 43"/>
              </a:gdLst>
              <a:ahLst/>
              <a:cxnLst>
                <a:cxn ang="0">
                  <a:pos x="T0" y="T1"/>
                </a:cxn>
                <a:cxn ang="0">
                  <a:pos x="T2" y="T3"/>
                </a:cxn>
                <a:cxn ang="0">
                  <a:pos x="T4" y="T5"/>
                </a:cxn>
                <a:cxn ang="0">
                  <a:pos x="T6" y="T7"/>
                </a:cxn>
                <a:cxn ang="0">
                  <a:pos x="T8" y="T9"/>
                </a:cxn>
              </a:cxnLst>
              <a:rect l="0" t="0" r="r" b="b"/>
              <a:pathLst>
                <a:path w="44" h="43">
                  <a:moveTo>
                    <a:pt x="44" y="22"/>
                  </a:moveTo>
                  <a:cubicBezTo>
                    <a:pt x="44" y="34"/>
                    <a:pt x="34" y="43"/>
                    <a:pt x="22" y="43"/>
                  </a:cubicBezTo>
                  <a:cubicBezTo>
                    <a:pt x="9" y="43"/>
                    <a:pt x="0" y="33"/>
                    <a:pt x="0" y="21"/>
                  </a:cubicBezTo>
                  <a:cubicBezTo>
                    <a:pt x="1" y="9"/>
                    <a:pt x="10" y="0"/>
                    <a:pt x="22" y="0"/>
                  </a:cubicBezTo>
                  <a:cubicBezTo>
                    <a:pt x="34" y="0"/>
                    <a:pt x="44" y="9"/>
                    <a:pt x="4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20">
              <a:extLst>
                <a:ext uri="{FF2B5EF4-FFF2-40B4-BE49-F238E27FC236}">
                  <a16:creationId xmlns:a16="http://schemas.microsoft.com/office/drawing/2014/main" id="{93E1147C-E9E9-4146-94E2-F93E6FFE0874}"/>
                </a:ext>
              </a:extLst>
            </p:cNvPr>
            <p:cNvSpPr>
              <a:spLocks/>
            </p:cNvSpPr>
            <p:nvPr/>
          </p:nvSpPr>
          <p:spPr bwMode="auto">
            <a:xfrm>
              <a:off x="8283351" y="6620148"/>
              <a:ext cx="176295" cy="176295"/>
            </a:xfrm>
            <a:custGeom>
              <a:avLst/>
              <a:gdLst>
                <a:gd name="T0" fmla="*/ 22 w 44"/>
                <a:gd name="T1" fmla="*/ 1 h 44"/>
                <a:gd name="T2" fmla="*/ 44 w 44"/>
                <a:gd name="T3" fmla="*/ 22 h 44"/>
                <a:gd name="T4" fmla="*/ 22 w 44"/>
                <a:gd name="T5" fmla="*/ 44 h 44"/>
                <a:gd name="T6" fmla="*/ 0 w 44"/>
                <a:gd name="T7" fmla="*/ 22 h 44"/>
                <a:gd name="T8" fmla="*/ 22 w 44"/>
                <a:gd name="T9" fmla="*/ 1 h 44"/>
              </a:gdLst>
              <a:ahLst/>
              <a:cxnLst>
                <a:cxn ang="0">
                  <a:pos x="T0" y="T1"/>
                </a:cxn>
                <a:cxn ang="0">
                  <a:pos x="T2" y="T3"/>
                </a:cxn>
                <a:cxn ang="0">
                  <a:pos x="T4" y="T5"/>
                </a:cxn>
                <a:cxn ang="0">
                  <a:pos x="T6" y="T7"/>
                </a:cxn>
                <a:cxn ang="0">
                  <a:pos x="T8" y="T9"/>
                </a:cxn>
              </a:cxnLst>
              <a:rect l="0" t="0" r="r" b="b"/>
              <a:pathLst>
                <a:path w="44" h="44">
                  <a:moveTo>
                    <a:pt x="22" y="1"/>
                  </a:moveTo>
                  <a:cubicBezTo>
                    <a:pt x="34" y="1"/>
                    <a:pt x="44" y="11"/>
                    <a:pt x="44" y="22"/>
                  </a:cubicBezTo>
                  <a:cubicBezTo>
                    <a:pt x="43" y="34"/>
                    <a:pt x="33" y="44"/>
                    <a:pt x="22" y="44"/>
                  </a:cubicBezTo>
                  <a:cubicBezTo>
                    <a:pt x="10" y="43"/>
                    <a:pt x="0" y="34"/>
                    <a:pt x="0" y="22"/>
                  </a:cubicBezTo>
                  <a:cubicBezTo>
                    <a:pt x="1" y="10"/>
                    <a:pt x="11" y="0"/>
                    <a:pt x="22" y="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823">
              <a:extLst>
                <a:ext uri="{FF2B5EF4-FFF2-40B4-BE49-F238E27FC236}">
                  <a16:creationId xmlns:a16="http://schemas.microsoft.com/office/drawing/2014/main" id="{881BD9AE-B7FC-46D7-A9CA-1F3D64A0F1E7}"/>
                </a:ext>
              </a:extLst>
            </p:cNvPr>
            <p:cNvSpPr>
              <a:spLocks noChangeArrowheads="1"/>
            </p:cNvSpPr>
            <p:nvPr/>
          </p:nvSpPr>
          <p:spPr bwMode="auto">
            <a:xfrm>
              <a:off x="9208329" y="5083860"/>
              <a:ext cx="171716" cy="17171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27">
              <a:extLst>
                <a:ext uri="{FF2B5EF4-FFF2-40B4-BE49-F238E27FC236}">
                  <a16:creationId xmlns:a16="http://schemas.microsoft.com/office/drawing/2014/main" id="{976F3A7F-3850-49B1-9D0F-5D91D51F4D56}"/>
                </a:ext>
              </a:extLst>
            </p:cNvPr>
            <p:cNvSpPr>
              <a:spLocks/>
            </p:cNvSpPr>
            <p:nvPr/>
          </p:nvSpPr>
          <p:spPr bwMode="auto">
            <a:xfrm>
              <a:off x="11665016" y="4470261"/>
              <a:ext cx="171716" cy="171716"/>
            </a:xfrm>
            <a:custGeom>
              <a:avLst/>
              <a:gdLst>
                <a:gd name="T0" fmla="*/ 21 w 43"/>
                <a:gd name="T1" fmla="*/ 0 h 43"/>
                <a:gd name="T2" fmla="*/ 43 w 43"/>
                <a:gd name="T3" fmla="*/ 21 h 43"/>
                <a:gd name="T4" fmla="*/ 21 w 43"/>
                <a:gd name="T5" fmla="*/ 43 h 43"/>
                <a:gd name="T6" fmla="*/ 0 w 43"/>
                <a:gd name="T7" fmla="*/ 22 h 43"/>
                <a:gd name="T8" fmla="*/ 21 w 43"/>
                <a:gd name="T9" fmla="*/ 0 h 43"/>
              </a:gdLst>
              <a:ahLst/>
              <a:cxnLst>
                <a:cxn ang="0">
                  <a:pos x="T0" y="T1"/>
                </a:cxn>
                <a:cxn ang="0">
                  <a:pos x="T2" y="T3"/>
                </a:cxn>
                <a:cxn ang="0">
                  <a:pos x="T4" y="T5"/>
                </a:cxn>
                <a:cxn ang="0">
                  <a:pos x="T6" y="T7"/>
                </a:cxn>
                <a:cxn ang="0">
                  <a:pos x="T8" y="T9"/>
                </a:cxn>
              </a:cxnLst>
              <a:rect l="0" t="0" r="r" b="b"/>
              <a:pathLst>
                <a:path w="43" h="43">
                  <a:moveTo>
                    <a:pt x="21" y="0"/>
                  </a:moveTo>
                  <a:cubicBezTo>
                    <a:pt x="33" y="0"/>
                    <a:pt x="43" y="10"/>
                    <a:pt x="43" y="21"/>
                  </a:cubicBezTo>
                  <a:cubicBezTo>
                    <a:pt x="43" y="33"/>
                    <a:pt x="33" y="43"/>
                    <a:pt x="21" y="43"/>
                  </a:cubicBezTo>
                  <a:cubicBezTo>
                    <a:pt x="10" y="43"/>
                    <a:pt x="0" y="33"/>
                    <a:pt x="0" y="22"/>
                  </a:cubicBezTo>
                  <a:cubicBezTo>
                    <a:pt x="0" y="10"/>
                    <a:pt x="10" y="0"/>
                    <a:pt x="2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28">
              <a:extLst>
                <a:ext uri="{FF2B5EF4-FFF2-40B4-BE49-F238E27FC236}">
                  <a16:creationId xmlns:a16="http://schemas.microsoft.com/office/drawing/2014/main" id="{AE73FEB8-CC9C-486C-AF92-FCA2D3323536}"/>
                </a:ext>
              </a:extLst>
            </p:cNvPr>
            <p:cNvSpPr>
              <a:spLocks/>
            </p:cNvSpPr>
            <p:nvPr/>
          </p:nvSpPr>
          <p:spPr bwMode="auto">
            <a:xfrm>
              <a:off x="8903819" y="5388370"/>
              <a:ext cx="171716" cy="171716"/>
            </a:xfrm>
            <a:custGeom>
              <a:avLst/>
              <a:gdLst>
                <a:gd name="T0" fmla="*/ 43 w 43"/>
                <a:gd name="T1" fmla="*/ 21 h 43"/>
                <a:gd name="T2" fmla="*/ 22 w 43"/>
                <a:gd name="T3" fmla="*/ 43 h 43"/>
                <a:gd name="T4" fmla="*/ 0 w 43"/>
                <a:gd name="T5" fmla="*/ 21 h 43"/>
                <a:gd name="T6" fmla="*/ 21 w 43"/>
                <a:gd name="T7" fmla="*/ 0 h 43"/>
                <a:gd name="T8" fmla="*/ 43 w 43"/>
                <a:gd name="T9" fmla="*/ 21 h 43"/>
              </a:gdLst>
              <a:ahLst/>
              <a:cxnLst>
                <a:cxn ang="0">
                  <a:pos x="T0" y="T1"/>
                </a:cxn>
                <a:cxn ang="0">
                  <a:pos x="T2" y="T3"/>
                </a:cxn>
                <a:cxn ang="0">
                  <a:pos x="T4" y="T5"/>
                </a:cxn>
                <a:cxn ang="0">
                  <a:pos x="T6" y="T7"/>
                </a:cxn>
                <a:cxn ang="0">
                  <a:pos x="T8" y="T9"/>
                </a:cxn>
              </a:cxnLst>
              <a:rect l="0" t="0" r="r" b="b"/>
              <a:pathLst>
                <a:path w="43" h="43">
                  <a:moveTo>
                    <a:pt x="43" y="21"/>
                  </a:moveTo>
                  <a:cubicBezTo>
                    <a:pt x="43" y="33"/>
                    <a:pt x="33" y="43"/>
                    <a:pt x="22" y="43"/>
                  </a:cubicBezTo>
                  <a:cubicBezTo>
                    <a:pt x="10" y="43"/>
                    <a:pt x="0" y="33"/>
                    <a:pt x="0" y="21"/>
                  </a:cubicBezTo>
                  <a:cubicBezTo>
                    <a:pt x="0" y="10"/>
                    <a:pt x="10" y="0"/>
                    <a:pt x="21" y="0"/>
                  </a:cubicBezTo>
                  <a:cubicBezTo>
                    <a:pt x="33" y="0"/>
                    <a:pt x="43" y="9"/>
                    <a:pt x="43"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835">
              <a:extLst>
                <a:ext uri="{FF2B5EF4-FFF2-40B4-BE49-F238E27FC236}">
                  <a16:creationId xmlns:a16="http://schemas.microsoft.com/office/drawing/2014/main" id="{68DFEE35-8B6B-41AF-B37D-B08DBFACA8FA}"/>
                </a:ext>
              </a:extLst>
            </p:cNvPr>
            <p:cNvSpPr>
              <a:spLocks/>
            </p:cNvSpPr>
            <p:nvPr/>
          </p:nvSpPr>
          <p:spPr bwMode="auto">
            <a:xfrm>
              <a:off x="10437818" y="4470261"/>
              <a:ext cx="176295" cy="171716"/>
            </a:xfrm>
            <a:custGeom>
              <a:avLst/>
              <a:gdLst>
                <a:gd name="T0" fmla="*/ 22 w 44"/>
                <a:gd name="T1" fmla="*/ 43 h 43"/>
                <a:gd name="T2" fmla="*/ 1 w 44"/>
                <a:gd name="T3" fmla="*/ 21 h 43"/>
                <a:gd name="T4" fmla="*/ 23 w 44"/>
                <a:gd name="T5" fmla="*/ 0 h 43"/>
                <a:gd name="T6" fmla="*/ 44 w 44"/>
                <a:gd name="T7" fmla="*/ 21 h 43"/>
                <a:gd name="T8" fmla="*/ 22 w 44"/>
                <a:gd name="T9" fmla="*/ 43 h 43"/>
              </a:gdLst>
              <a:ahLst/>
              <a:cxnLst>
                <a:cxn ang="0">
                  <a:pos x="T0" y="T1"/>
                </a:cxn>
                <a:cxn ang="0">
                  <a:pos x="T2" y="T3"/>
                </a:cxn>
                <a:cxn ang="0">
                  <a:pos x="T4" y="T5"/>
                </a:cxn>
                <a:cxn ang="0">
                  <a:pos x="T6" y="T7"/>
                </a:cxn>
                <a:cxn ang="0">
                  <a:pos x="T8" y="T9"/>
                </a:cxn>
              </a:cxnLst>
              <a:rect l="0" t="0" r="r" b="b"/>
              <a:pathLst>
                <a:path w="44" h="43">
                  <a:moveTo>
                    <a:pt x="22" y="43"/>
                  </a:moveTo>
                  <a:cubicBezTo>
                    <a:pt x="10" y="43"/>
                    <a:pt x="0" y="33"/>
                    <a:pt x="1" y="21"/>
                  </a:cubicBezTo>
                  <a:cubicBezTo>
                    <a:pt x="1" y="9"/>
                    <a:pt x="11" y="0"/>
                    <a:pt x="23" y="0"/>
                  </a:cubicBezTo>
                  <a:cubicBezTo>
                    <a:pt x="34" y="0"/>
                    <a:pt x="44" y="10"/>
                    <a:pt x="44" y="21"/>
                  </a:cubicBezTo>
                  <a:cubicBezTo>
                    <a:pt x="44" y="33"/>
                    <a:pt x="34" y="43"/>
                    <a:pt x="22"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38">
              <a:extLst>
                <a:ext uri="{FF2B5EF4-FFF2-40B4-BE49-F238E27FC236}">
                  <a16:creationId xmlns:a16="http://schemas.microsoft.com/office/drawing/2014/main" id="{8A80EE54-476A-4159-BB0A-1093745DAA05}"/>
                </a:ext>
              </a:extLst>
            </p:cNvPr>
            <p:cNvSpPr>
              <a:spLocks/>
            </p:cNvSpPr>
            <p:nvPr/>
          </p:nvSpPr>
          <p:spPr bwMode="auto">
            <a:xfrm>
              <a:off x="8599309" y="5702039"/>
              <a:ext cx="164848" cy="162558"/>
            </a:xfrm>
            <a:custGeom>
              <a:avLst/>
              <a:gdLst>
                <a:gd name="T0" fmla="*/ 20 w 41"/>
                <a:gd name="T1" fmla="*/ 41 h 41"/>
                <a:gd name="T2" fmla="*/ 0 w 41"/>
                <a:gd name="T3" fmla="*/ 21 h 41"/>
                <a:gd name="T4" fmla="*/ 21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9"/>
                    <a:pt x="9" y="0"/>
                    <a:pt x="21" y="0"/>
                  </a:cubicBezTo>
                  <a:cubicBezTo>
                    <a:pt x="32" y="0"/>
                    <a:pt x="41" y="9"/>
                    <a:pt x="41" y="21"/>
                  </a:cubicBezTo>
                  <a:cubicBezTo>
                    <a:pt x="41" y="32"/>
                    <a:pt x="32" y="41"/>
                    <a:pt x="20"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40">
              <a:extLst>
                <a:ext uri="{FF2B5EF4-FFF2-40B4-BE49-F238E27FC236}">
                  <a16:creationId xmlns:a16="http://schemas.microsoft.com/office/drawing/2014/main" id="{5EC6B3D9-50CA-4EF7-8D7E-F535368C59FA}"/>
                </a:ext>
              </a:extLst>
            </p:cNvPr>
            <p:cNvSpPr>
              <a:spLocks/>
            </p:cNvSpPr>
            <p:nvPr/>
          </p:nvSpPr>
          <p:spPr bwMode="auto">
            <a:xfrm>
              <a:off x="9519708" y="4779350"/>
              <a:ext cx="164848" cy="162558"/>
            </a:xfrm>
            <a:custGeom>
              <a:avLst/>
              <a:gdLst>
                <a:gd name="T0" fmla="*/ 41 w 41"/>
                <a:gd name="T1" fmla="*/ 20 h 41"/>
                <a:gd name="T2" fmla="*/ 21 w 41"/>
                <a:gd name="T3" fmla="*/ 41 h 41"/>
                <a:gd name="T4" fmla="*/ 0 w 41"/>
                <a:gd name="T5" fmla="*/ 20 h 41"/>
                <a:gd name="T6" fmla="*/ 21 w 41"/>
                <a:gd name="T7" fmla="*/ 0 h 41"/>
                <a:gd name="T8" fmla="*/ 41 w 41"/>
                <a:gd name="T9" fmla="*/ 20 h 41"/>
              </a:gdLst>
              <a:ahLst/>
              <a:cxnLst>
                <a:cxn ang="0">
                  <a:pos x="T0" y="T1"/>
                </a:cxn>
                <a:cxn ang="0">
                  <a:pos x="T2" y="T3"/>
                </a:cxn>
                <a:cxn ang="0">
                  <a:pos x="T4" y="T5"/>
                </a:cxn>
                <a:cxn ang="0">
                  <a:pos x="T6" y="T7"/>
                </a:cxn>
                <a:cxn ang="0">
                  <a:pos x="T8" y="T9"/>
                </a:cxn>
              </a:cxnLst>
              <a:rect l="0" t="0" r="r" b="b"/>
              <a:pathLst>
                <a:path w="41" h="41">
                  <a:moveTo>
                    <a:pt x="41" y="20"/>
                  </a:moveTo>
                  <a:cubicBezTo>
                    <a:pt x="41" y="32"/>
                    <a:pt x="32" y="41"/>
                    <a:pt x="21" y="41"/>
                  </a:cubicBezTo>
                  <a:cubicBezTo>
                    <a:pt x="9" y="41"/>
                    <a:pt x="0" y="32"/>
                    <a:pt x="0" y="20"/>
                  </a:cubicBezTo>
                  <a:cubicBezTo>
                    <a:pt x="0" y="8"/>
                    <a:pt x="9" y="0"/>
                    <a:pt x="21" y="0"/>
                  </a:cubicBezTo>
                  <a:cubicBezTo>
                    <a:pt x="32" y="0"/>
                    <a:pt x="41" y="9"/>
                    <a:pt x="41"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46">
              <a:extLst>
                <a:ext uri="{FF2B5EF4-FFF2-40B4-BE49-F238E27FC236}">
                  <a16:creationId xmlns:a16="http://schemas.microsoft.com/office/drawing/2014/main" id="{11F19DC4-9B33-4F2B-A525-916E71C7EA82}"/>
                </a:ext>
              </a:extLst>
            </p:cNvPr>
            <p:cNvSpPr>
              <a:spLocks/>
            </p:cNvSpPr>
            <p:nvPr/>
          </p:nvSpPr>
          <p:spPr bwMode="auto">
            <a:xfrm>
              <a:off x="8287930" y="6315638"/>
              <a:ext cx="167137" cy="164848"/>
            </a:xfrm>
            <a:custGeom>
              <a:avLst/>
              <a:gdLst>
                <a:gd name="T0" fmla="*/ 41 w 42"/>
                <a:gd name="T1" fmla="*/ 21 h 41"/>
                <a:gd name="T2" fmla="*/ 21 w 42"/>
                <a:gd name="T3" fmla="*/ 41 h 41"/>
                <a:gd name="T4" fmla="*/ 1 w 42"/>
                <a:gd name="T5" fmla="*/ 21 h 41"/>
                <a:gd name="T6" fmla="*/ 21 w 42"/>
                <a:gd name="T7" fmla="*/ 0 h 41"/>
                <a:gd name="T8" fmla="*/ 41 w 42"/>
                <a:gd name="T9" fmla="*/ 21 h 41"/>
              </a:gdLst>
              <a:ahLst/>
              <a:cxnLst>
                <a:cxn ang="0">
                  <a:pos x="T0" y="T1"/>
                </a:cxn>
                <a:cxn ang="0">
                  <a:pos x="T2" y="T3"/>
                </a:cxn>
                <a:cxn ang="0">
                  <a:pos x="T4" y="T5"/>
                </a:cxn>
                <a:cxn ang="0">
                  <a:pos x="T6" y="T7"/>
                </a:cxn>
                <a:cxn ang="0">
                  <a:pos x="T8" y="T9"/>
                </a:cxn>
              </a:cxnLst>
              <a:rect l="0" t="0" r="r" b="b"/>
              <a:pathLst>
                <a:path w="42" h="41">
                  <a:moveTo>
                    <a:pt x="41" y="21"/>
                  </a:moveTo>
                  <a:cubicBezTo>
                    <a:pt x="42" y="32"/>
                    <a:pt x="33" y="41"/>
                    <a:pt x="21" y="41"/>
                  </a:cubicBezTo>
                  <a:cubicBezTo>
                    <a:pt x="10" y="41"/>
                    <a:pt x="0" y="32"/>
                    <a:pt x="1" y="21"/>
                  </a:cubicBezTo>
                  <a:cubicBezTo>
                    <a:pt x="1" y="9"/>
                    <a:pt x="9" y="1"/>
                    <a:pt x="21" y="0"/>
                  </a:cubicBezTo>
                  <a:cubicBezTo>
                    <a:pt x="32" y="0"/>
                    <a:pt x="41" y="9"/>
                    <a:pt x="41"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49">
              <a:extLst>
                <a:ext uri="{FF2B5EF4-FFF2-40B4-BE49-F238E27FC236}">
                  <a16:creationId xmlns:a16="http://schemas.microsoft.com/office/drawing/2014/main" id="{D1622417-ED8A-490A-A187-CAD365D69997}"/>
                </a:ext>
              </a:extLst>
            </p:cNvPr>
            <p:cNvSpPr>
              <a:spLocks/>
            </p:cNvSpPr>
            <p:nvPr/>
          </p:nvSpPr>
          <p:spPr bwMode="auto">
            <a:xfrm>
              <a:off x="10133308" y="4472550"/>
              <a:ext cx="164848" cy="164848"/>
            </a:xfrm>
            <a:custGeom>
              <a:avLst/>
              <a:gdLst>
                <a:gd name="T0" fmla="*/ 41 w 41"/>
                <a:gd name="T1" fmla="*/ 20 h 41"/>
                <a:gd name="T2" fmla="*/ 21 w 41"/>
                <a:gd name="T3" fmla="*/ 41 h 41"/>
                <a:gd name="T4" fmla="*/ 0 w 41"/>
                <a:gd name="T5" fmla="*/ 20 h 41"/>
                <a:gd name="T6" fmla="*/ 20 w 41"/>
                <a:gd name="T7" fmla="*/ 0 h 41"/>
                <a:gd name="T8" fmla="*/ 41 w 41"/>
                <a:gd name="T9" fmla="*/ 20 h 41"/>
              </a:gdLst>
              <a:ahLst/>
              <a:cxnLst>
                <a:cxn ang="0">
                  <a:pos x="T0" y="T1"/>
                </a:cxn>
                <a:cxn ang="0">
                  <a:pos x="T2" y="T3"/>
                </a:cxn>
                <a:cxn ang="0">
                  <a:pos x="T4" y="T5"/>
                </a:cxn>
                <a:cxn ang="0">
                  <a:pos x="T6" y="T7"/>
                </a:cxn>
                <a:cxn ang="0">
                  <a:pos x="T8" y="T9"/>
                </a:cxn>
              </a:cxnLst>
              <a:rect l="0" t="0" r="r" b="b"/>
              <a:pathLst>
                <a:path w="41" h="41">
                  <a:moveTo>
                    <a:pt x="41" y="20"/>
                  </a:moveTo>
                  <a:cubicBezTo>
                    <a:pt x="41" y="32"/>
                    <a:pt x="32" y="41"/>
                    <a:pt x="21" y="41"/>
                  </a:cubicBezTo>
                  <a:cubicBezTo>
                    <a:pt x="9" y="41"/>
                    <a:pt x="0" y="32"/>
                    <a:pt x="0" y="20"/>
                  </a:cubicBezTo>
                  <a:cubicBezTo>
                    <a:pt x="0" y="9"/>
                    <a:pt x="9" y="0"/>
                    <a:pt x="20" y="0"/>
                  </a:cubicBezTo>
                  <a:cubicBezTo>
                    <a:pt x="32" y="0"/>
                    <a:pt x="41" y="9"/>
                    <a:pt x="41"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50">
              <a:extLst>
                <a:ext uri="{FF2B5EF4-FFF2-40B4-BE49-F238E27FC236}">
                  <a16:creationId xmlns:a16="http://schemas.microsoft.com/office/drawing/2014/main" id="{7F48211E-ADA5-4866-A551-81E31BED65E0}"/>
                </a:ext>
              </a:extLst>
            </p:cNvPr>
            <p:cNvSpPr>
              <a:spLocks/>
            </p:cNvSpPr>
            <p:nvPr/>
          </p:nvSpPr>
          <p:spPr bwMode="auto">
            <a:xfrm>
              <a:off x="11974106" y="4472550"/>
              <a:ext cx="164848" cy="164848"/>
            </a:xfrm>
            <a:custGeom>
              <a:avLst/>
              <a:gdLst>
                <a:gd name="T0" fmla="*/ 20 w 41"/>
                <a:gd name="T1" fmla="*/ 41 h 41"/>
                <a:gd name="T2" fmla="*/ 0 w 41"/>
                <a:gd name="T3" fmla="*/ 20 h 41"/>
                <a:gd name="T4" fmla="*/ 21 w 41"/>
                <a:gd name="T5" fmla="*/ 0 h 41"/>
                <a:gd name="T6" fmla="*/ 41 w 41"/>
                <a:gd name="T7" fmla="*/ 20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0"/>
                  </a:cubicBezTo>
                  <a:cubicBezTo>
                    <a:pt x="0" y="9"/>
                    <a:pt x="9" y="0"/>
                    <a:pt x="21" y="0"/>
                  </a:cubicBezTo>
                  <a:cubicBezTo>
                    <a:pt x="32" y="0"/>
                    <a:pt x="41" y="9"/>
                    <a:pt x="41" y="20"/>
                  </a:cubicBezTo>
                  <a:cubicBezTo>
                    <a:pt x="41" y="32"/>
                    <a:pt x="32" y="41"/>
                    <a:pt x="20"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52">
              <a:extLst>
                <a:ext uri="{FF2B5EF4-FFF2-40B4-BE49-F238E27FC236}">
                  <a16:creationId xmlns:a16="http://schemas.microsoft.com/office/drawing/2014/main" id="{C5A7A0B1-5347-4FC2-A1B3-8FB44A4A0777}"/>
                </a:ext>
              </a:extLst>
            </p:cNvPr>
            <p:cNvSpPr>
              <a:spLocks/>
            </p:cNvSpPr>
            <p:nvPr/>
          </p:nvSpPr>
          <p:spPr bwMode="auto">
            <a:xfrm>
              <a:off x="9828797" y="4477129"/>
              <a:ext cx="155689" cy="155689"/>
            </a:xfrm>
            <a:custGeom>
              <a:avLst/>
              <a:gdLst>
                <a:gd name="T0" fmla="*/ 39 w 39"/>
                <a:gd name="T1" fmla="*/ 19 h 39"/>
                <a:gd name="T2" fmla="*/ 19 w 39"/>
                <a:gd name="T3" fmla="*/ 39 h 39"/>
                <a:gd name="T4" fmla="*/ 0 w 39"/>
                <a:gd name="T5" fmla="*/ 19 h 39"/>
                <a:gd name="T6" fmla="*/ 20 w 39"/>
                <a:gd name="T7" fmla="*/ 0 h 39"/>
                <a:gd name="T8" fmla="*/ 39 w 39"/>
                <a:gd name="T9" fmla="*/ 19 h 39"/>
              </a:gdLst>
              <a:ahLst/>
              <a:cxnLst>
                <a:cxn ang="0">
                  <a:pos x="T0" y="T1"/>
                </a:cxn>
                <a:cxn ang="0">
                  <a:pos x="T2" y="T3"/>
                </a:cxn>
                <a:cxn ang="0">
                  <a:pos x="T4" y="T5"/>
                </a:cxn>
                <a:cxn ang="0">
                  <a:pos x="T6" y="T7"/>
                </a:cxn>
                <a:cxn ang="0">
                  <a:pos x="T8" y="T9"/>
                </a:cxn>
              </a:cxnLst>
              <a:rect l="0" t="0" r="r" b="b"/>
              <a:pathLst>
                <a:path w="39" h="39">
                  <a:moveTo>
                    <a:pt x="39" y="19"/>
                  </a:moveTo>
                  <a:cubicBezTo>
                    <a:pt x="39" y="30"/>
                    <a:pt x="30" y="39"/>
                    <a:pt x="19" y="39"/>
                  </a:cubicBezTo>
                  <a:cubicBezTo>
                    <a:pt x="9" y="39"/>
                    <a:pt x="0" y="30"/>
                    <a:pt x="0" y="19"/>
                  </a:cubicBezTo>
                  <a:cubicBezTo>
                    <a:pt x="0" y="8"/>
                    <a:pt x="9" y="0"/>
                    <a:pt x="20" y="0"/>
                  </a:cubicBezTo>
                  <a:cubicBezTo>
                    <a:pt x="31" y="0"/>
                    <a:pt x="39" y="9"/>
                    <a:pt x="39"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55">
              <a:extLst>
                <a:ext uri="{FF2B5EF4-FFF2-40B4-BE49-F238E27FC236}">
                  <a16:creationId xmlns:a16="http://schemas.microsoft.com/office/drawing/2014/main" id="{A8CC6E11-38C5-48A7-A24F-E02E175C150A}"/>
                </a:ext>
              </a:extLst>
            </p:cNvPr>
            <p:cNvSpPr>
              <a:spLocks/>
            </p:cNvSpPr>
            <p:nvPr/>
          </p:nvSpPr>
          <p:spPr bwMode="auto">
            <a:xfrm>
              <a:off x="8299378" y="6017996"/>
              <a:ext cx="155689" cy="153400"/>
            </a:xfrm>
            <a:custGeom>
              <a:avLst/>
              <a:gdLst>
                <a:gd name="T0" fmla="*/ 20 w 39"/>
                <a:gd name="T1" fmla="*/ 38 h 38"/>
                <a:gd name="T2" fmla="*/ 0 w 39"/>
                <a:gd name="T3" fmla="*/ 19 h 38"/>
                <a:gd name="T4" fmla="*/ 20 w 39"/>
                <a:gd name="T5" fmla="*/ 0 h 38"/>
                <a:gd name="T6" fmla="*/ 39 w 39"/>
                <a:gd name="T7" fmla="*/ 19 h 38"/>
                <a:gd name="T8" fmla="*/ 20 w 39"/>
                <a:gd name="T9" fmla="*/ 38 h 38"/>
              </a:gdLst>
              <a:ahLst/>
              <a:cxnLst>
                <a:cxn ang="0">
                  <a:pos x="T0" y="T1"/>
                </a:cxn>
                <a:cxn ang="0">
                  <a:pos x="T2" y="T3"/>
                </a:cxn>
                <a:cxn ang="0">
                  <a:pos x="T4" y="T5"/>
                </a:cxn>
                <a:cxn ang="0">
                  <a:pos x="T6" y="T7"/>
                </a:cxn>
                <a:cxn ang="0">
                  <a:pos x="T8" y="T9"/>
                </a:cxn>
              </a:cxnLst>
              <a:rect l="0" t="0" r="r" b="b"/>
              <a:pathLst>
                <a:path w="39" h="38">
                  <a:moveTo>
                    <a:pt x="20" y="38"/>
                  </a:moveTo>
                  <a:cubicBezTo>
                    <a:pt x="9" y="38"/>
                    <a:pt x="0" y="30"/>
                    <a:pt x="0" y="19"/>
                  </a:cubicBezTo>
                  <a:cubicBezTo>
                    <a:pt x="0" y="8"/>
                    <a:pt x="8" y="0"/>
                    <a:pt x="20" y="0"/>
                  </a:cubicBezTo>
                  <a:cubicBezTo>
                    <a:pt x="30" y="0"/>
                    <a:pt x="39" y="8"/>
                    <a:pt x="39" y="19"/>
                  </a:cubicBezTo>
                  <a:cubicBezTo>
                    <a:pt x="39" y="30"/>
                    <a:pt x="30" y="38"/>
                    <a:pt x="20"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63">
              <a:extLst>
                <a:ext uri="{FF2B5EF4-FFF2-40B4-BE49-F238E27FC236}">
                  <a16:creationId xmlns:a16="http://schemas.microsoft.com/office/drawing/2014/main" id="{0A48C6A1-B52B-4ED4-8AC6-3B92BEDB395C}"/>
                </a:ext>
              </a:extLst>
            </p:cNvPr>
            <p:cNvSpPr>
              <a:spLocks/>
            </p:cNvSpPr>
            <p:nvPr/>
          </p:nvSpPr>
          <p:spPr bwMode="auto">
            <a:xfrm>
              <a:off x="8912977" y="5090729"/>
              <a:ext cx="155689" cy="157979"/>
            </a:xfrm>
            <a:custGeom>
              <a:avLst/>
              <a:gdLst>
                <a:gd name="T0" fmla="*/ 39 w 39"/>
                <a:gd name="T1" fmla="*/ 20 h 39"/>
                <a:gd name="T2" fmla="*/ 19 w 39"/>
                <a:gd name="T3" fmla="*/ 39 h 39"/>
                <a:gd name="T4" fmla="*/ 0 w 39"/>
                <a:gd name="T5" fmla="*/ 19 h 39"/>
                <a:gd name="T6" fmla="*/ 20 w 39"/>
                <a:gd name="T7" fmla="*/ 0 h 39"/>
                <a:gd name="T8" fmla="*/ 39 w 39"/>
                <a:gd name="T9" fmla="*/ 20 h 39"/>
              </a:gdLst>
              <a:ahLst/>
              <a:cxnLst>
                <a:cxn ang="0">
                  <a:pos x="T0" y="T1"/>
                </a:cxn>
                <a:cxn ang="0">
                  <a:pos x="T2" y="T3"/>
                </a:cxn>
                <a:cxn ang="0">
                  <a:pos x="T4" y="T5"/>
                </a:cxn>
                <a:cxn ang="0">
                  <a:pos x="T6" y="T7"/>
                </a:cxn>
                <a:cxn ang="0">
                  <a:pos x="T8" y="T9"/>
                </a:cxn>
              </a:cxnLst>
              <a:rect l="0" t="0" r="r" b="b"/>
              <a:pathLst>
                <a:path w="39" h="39">
                  <a:moveTo>
                    <a:pt x="39" y="20"/>
                  </a:moveTo>
                  <a:cubicBezTo>
                    <a:pt x="39" y="31"/>
                    <a:pt x="30" y="39"/>
                    <a:pt x="19" y="39"/>
                  </a:cubicBezTo>
                  <a:cubicBezTo>
                    <a:pt x="8" y="38"/>
                    <a:pt x="0" y="30"/>
                    <a:pt x="0" y="19"/>
                  </a:cubicBezTo>
                  <a:cubicBezTo>
                    <a:pt x="1" y="8"/>
                    <a:pt x="9" y="0"/>
                    <a:pt x="20" y="0"/>
                  </a:cubicBezTo>
                  <a:cubicBezTo>
                    <a:pt x="30" y="0"/>
                    <a:pt x="39" y="9"/>
                    <a:pt x="39"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74">
              <a:extLst>
                <a:ext uri="{FF2B5EF4-FFF2-40B4-BE49-F238E27FC236}">
                  <a16:creationId xmlns:a16="http://schemas.microsoft.com/office/drawing/2014/main" id="{CEAB9870-B984-4A78-B57A-98B60516CA60}"/>
                </a:ext>
              </a:extLst>
            </p:cNvPr>
            <p:cNvSpPr>
              <a:spLocks/>
            </p:cNvSpPr>
            <p:nvPr/>
          </p:nvSpPr>
          <p:spPr bwMode="auto">
            <a:xfrm>
              <a:off x="11060575" y="4168040"/>
              <a:ext cx="153400" cy="153400"/>
            </a:xfrm>
            <a:custGeom>
              <a:avLst/>
              <a:gdLst>
                <a:gd name="T0" fmla="*/ 19 w 38"/>
                <a:gd name="T1" fmla="*/ 0 h 38"/>
                <a:gd name="T2" fmla="*/ 38 w 38"/>
                <a:gd name="T3" fmla="*/ 19 h 38"/>
                <a:gd name="T4" fmla="*/ 19 w 38"/>
                <a:gd name="T5" fmla="*/ 38 h 38"/>
                <a:gd name="T6" fmla="*/ 0 w 38"/>
                <a:gd name="T7" fmla="*/ 19 h 38"/>
                <a:gd name="T8" fmla="*/ 19 w 38"/>
                <a:gd name="T9" fmla="*/ 0 h 38"/>
              </a:gdLst>
              <a:ahLst/>
              <a:cxnLst>
                <a:cxn ang="0">
                  <a:pos x="T0" y="T1"/>
                </a:cxn>
                <a:cxn ang="0">
                  <a:pos x="T2" y="T3"/>
                </a:cxn>
                <a:cxn ang="0">
                  <a:pos x="T4" y="T5"/>
                </a:cxn>
                <a:cxn ang="0">
                  <a:pos x="T6" y="T7"/>
                </a:cxn>
                <a:cxn ang="0">
                  <a:pos x="T8" y="T9"/>
                </a:cxn>
              </a:cxnLst>
              <a:rect l="0" t="0" r="r" b="b"/>
              <a:pathLst>
                <a:path w="38" h="38">
                  <a:moveTo>
                    <a:pt x="19" y="0"/>
                  </a:moveTo>
                  <a:cubicBezTo>
                    <a:pt x="29" y="0"/>
                    <a:pt x="38" y="9"/>
                    <a:pt x="38" y="19"/>
                  </a:cubicBezTo>
                  <a:cubicBezTo>
                    <a:pt x="38" y="29"/>
                    <a:pt x="30" y="38"/>
                    <a:pt x="19" y="38"/>
                  </a:cubicBezTo>
                  <a:cubicBezTo>
                    <a:pt x="9" y="38"/>
                    <a:pt x="0" y="30"/>
                    <a:pt x="0" y="19"/>
                  </a:cubicBezTo>
                  <a:cubicBezTo>
                    <a:pt x="0" y="9"/>
                    <a:pt x="9"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77">
              <a:extLst>
                <a:ext uri="{FF2B5EF4-FFF2-40B4-BE49-F238E27FC236}">
                  <a16:creationId xmlns:a16="http://schemas.microsoft.com/office/drawing/2014/main" id="{20BB1CF4-E4B6-4D9F-B882-E9B8C19E97D3}"/>
                </a:ext>
              </a:extLst>
            </p:cNvPr>
            <p:cNvSpPr>
              <a:spLocks/>
            </p:cNvSpPr>
            <p:nvPr/>
          </p:nvSpPr>
          <p:spPr bwMode="auto">
            <a:xfrm>
              <a:off x="10753776" y="4163461"/>
              <a:ext cx="151110" cy="160268"/>
            </a:xfrm>
            <a:custGeom>
              <a:avLst/>
              <a:gdLst>
                <a:gd name="T0" fmla="*/ 0 w 38"/>
                <a:gd name="T1" fmla="*/ 19 h 40"/>
                <a:gd name="T2" fmla="*/ 20 w 38"/>
                <a:gd name="T3" fmla="*/ 1 h 40"/>
                <a:gd name="T4" fmla="*/ 38 w 38"/>
                <a:gd name="T5" fmla="*/ 21 h 40"/>
                <a:gd name="T6" fmla="*/ 18 w 38"/>
                <a:gd name="T7" fmla="*/ 39 h 40"/>
                <a:gd name="T8" fmla="*/ 0 w 38"/>
                <a:gd name="T9" fmla="*/ 19 h 40"/>
              </a:gdLst>
              <a:ahLst/>
              <a:cxnLst>
                <a:cxn ang="0">
                  <a:pos x="T0" y="T1"/>
                </a:cxn>
                <a:cxn ang="0">
                  <a:pos x="T2" y="T3"/>
                </a:cxn>
                <a:cxn ang="0">
                  <a:pos x="T4" y="T5"/>
                </a:cxn>
                <a:cxn ang="0">
                  <a:pos x="T6" y="T7"/>
                </a:cxn>
                <a:cxn ang="0">
                  <a:pos x="T8" y="T9"/>
                </a:cxn>
              </a:cxnLst>
              <a:rect l="0" t="0" r="r" b="b"/>
              <a:pathLst>
                <a:path w="38" h="40">
                  <a:moveTo>
                    <a:pt x="0" y="19"/>
                  </a:moveTo>
                  <a:cubicBezTo>
                    <a:pt x="1" y="9"/>
                    <a:pt x="10" y="0"/>
                    <a:pt x="20" y="1"/>
                  </a:cubicBezTo>
                  <a:cubicBezTo>
                    <a:pt x="30" y="2"/>
                    <a:pt x="38" y="11"/>
                    <a:pt x="38" y="21"/>
                  </a:cubicBezTo>
                  <a:cubicBezTo>
                    <a:pt x="37" y="31"/>
                    <a:pt x="28" y="40"/>
                    <a:pt x="18" y="39"/>
                  </a:cubicBezTo>
                  <a:cubicBezTo>
                    <a:pt x="8" y="38"/>
                    <a:pt x="0" y="29"/>
                    <a:pt x="0"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878">
              <a:extLst>
                <a:ext uri="{FF2B5EF4-FFF2-40B4-BE49-F238E27FC236}">
                  <a16:creationId xmlns:a16="http://schemas.microsoft.com/office/drawing/2014/main" id="{3A7E3BAF-4EFD-4341-B9E8-BAF013E54E48}"/>
                </a:ext>
              </a:extLst>
            </p:cNvPr>
            <p:cNvSpPr>
              <a:spLocks noChangeArrowheads="1"/>
            </p:cNvSpPr>
            <p:nvPr/>
          </p:nvSpPr>
          <p:spPr bwMode="auto">
            <a:xfrm>
              <a:off x="11365085" y="4168040"/>
              <a:ext cx="153400" cy="15340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1">
              <a:extLst>
                <a:ext uri="{FF2B5EF4-FFF2-40B4-BE49-F238E27FC236}">
                  <a16:creationId xmlns:a16="http://schemas.microsoft.com/office/drawing/2014/main" id="{420D1736-F135-4A0E-8D00-09A616D12E1D}"/>
                </a:ext>
              </a:extLst>
            </p:cNvPr>
            <p:cNvSpPr>
              <a:spLocks/>
            </p:cNvSpPr>
            <p:nvPr/>
          </p:nvSpPr>
          <p:spPr bwMode="auto">
            <a:xfrm>
              <a:off x="8603888" y="5395239"/>
              <a:ext cx="153400" cy="153400"/>
            </a:xfrm>
            <a:custGeom>
              <a:avLst/>
              <a:gdLst>
                <a:gd name="T0" fmla="*/ 19 w 38"/>
                <a:gd name="T1" fmla="*/ 38 h 38"/>
                <a:gd name="T2" fmla="*/ 0 w 38"/>
                <a:gd name="T3" fmla="*/ 19 h 38"/>
                <a:gd name="T4" fmla="*/ 19 w 38"/>
                <a:gd name="T5" fmla="*/ 0 h 38"/>
                <a:gd name="T6" fmla="*/ 38 w 38"/>
                <a:gd name="T7" fmla="*/ 20 h 38"/>
                <a:gd name="T8" fmla="*/ 19 w 38"/>
                <a:gd name="T9" fmla="*/ 38 h 38"/>
              </a:gdLst>
              <a:ahLst/>
              <a:cxnLst>
                <a:cxn ang="0">
                  <a:pos x="T0" y="T1"/>
                </a:cxn>
                <a:cxn ang="0">
                  <a:pos x="T2" y="T3"/>
                </a:cxn>
                <a:cxn ang="0">
                  <a:pos x="T4" y="T5"/>
                </a:cxn>
                <a:cxn ang="0">
                  <a:pos x="T6" y="T7"/>
                </a:cxn>
                <a:cxn ang="0">
                  <a:pos x="T8" y="T9"/>
                </a:cxn>
              </a:cxnLst>
              <a:rect l="0" t="0" r="r" b="b"/>
              <a:pathLst>
                <a:path w="38" h="38">
                  <a:moveTo>
                    <a:pt x="19" y="38"/>
                  </a:moveTo>
                  <a:cubicBezTo>
                    <a:pt x="9" y="38"/>
                    <a:pt x="0" y="30"/>
                    <a:pt x="0" y="19"/>
                  </a:cubicBezTo>
                  <a:cubicBezTo>
                    <a:pt x="0" y="9"/>
                    <a:pt x="9" y="0"/>
                    <a:pt x="19" y="0"/>
                  </a:cubicBezTo>
                  <a:cubicBezTo>
                    <a:pt x="30" y="1"/>
                    <a:pt x="38" y="9"/>
                    <a:pt x="38" y="20"/>
                  </a:cubicBezTo>
                  <a:cubicBezTo>
                    <a:pt x="38" y="30"/>
                    <a:pt x="29" y="38"/>
                    <a:pt x="19"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82">
              <a:extLst>
                <a:ext uri="{FF2B5EF4-FFF2-40B4-BE49-F238E27FC236}">
                  <a16:creationId xmlns:a16="http://schemas.microsoft.com/office/drawing/2014/main" id="{E4DE8BA9-385E-462A-AD34-BB596ADE9910}"/>
                </a:ext>
              </a:extLst>
            </p:cNvPr>
            <p:cNvSpPr>
              <a:spLocks/>
            </p:cNvSpPr>
            <p:nvPr/>
          </p:nvSpPr>
          <p:spPr bwMode="auto">
            <a:xfrm>
              <a:off x="9217488" y="4781640"/>
              <a:ext cx="151110" cy="153400"/>
            </a:xfrm>
            <a:custGeom>
              <a:avLst/>
              <a:gdLst>
                <a:gd name="T0" fmla="*/ 38 w 38"/>
                <a:gd name="T1" fmla="*/ 19 h 38"/>
                <a:gd name="T2" fmla="*/ 19 w 38"/>
                <a:gd name="T3" fmla="*/ 38 h 38"/>
                <a:gd name="T4" fmla="*/ 0 w 38"/>
                <a:gd name="T5" fmla="*/ 19 h 38"/>
                <a:gd name="T6" fmla="*/ 19 w 38"/>
                <a:gd name="T7" fmla="*/ 0 h 38"/>
                <a:gd name="T8" fmla="*/ 38 w 38"/>
                <a:gd name="T9" fmla="*/ 19 h 38"/>
              </a:gdLst>
              <a:ahLst/>
              <a:cxnLst>
                <a:cxn ang="0">
                  <a:pos x="T0" y="T1"/>
                </a:cxn>
                <a:cxn ang="0">
                  <a:pos x="T2" y="T3"/>
                </a:cxn>
                <a:cxn ang="0">
                  <a:pos x="T4" y="T5"/>
                </a:cxn>
                <a:cxn ang="0">
                  <a:pos x="T6" y="T7"/>
                </a:cxn>
                <a:cxn ang="0">
                  <a:pos x="T8" y="T9"/>
                </a:cxn>
              </a:cxnLst>
              <a:rect l="0" t="0" r="r" b="b"/>
              <a:pathLst>
                <a:path w="38" h="38">
                  <a:moveTo>
                    <a:pt x="38" y="19"/>
                  </a:moveTo>
                  <a:cubicBezTo>
                    <a:pt x="38" y="30"/>
                    <a:pt x="30" y="38"/>
                    <a:pt x="19" y="38"/>
                  </a:cubicBezTo>
                  <a:cubicBezTo>
                    <a:pt x="9" y="38"/>
                    <a:pt x="0" y="30"/>
                    <a:pt x="0" y="19"/>
                  </a:cubicBezTo>
                  <a:cubicBezTo>
                    <a:pt x="1" y="9"/>
                    <a:pt x="9" y="0"/>
                    <a:pt x="19" y="0"/>
                  </a:cubicBezTo>
                  <a:cubicBezTo>
                    <a:pt x="30" y="0"/>
                    <a:pt x="38" y="9"/>
                    <a:pt x="38"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89">
              <a:extLst>
                <a:ext uri="{FF2B5EF4-FFF2-40B4-BE49-F238E27FC236}">
                  <a16:creationId xmlns:a16="http://schemas.microsoft.com/office/drawing/2014/main" id="{5FCCD5E1-CF0F-4A02-AF10-CCF332416A99}"/>
                </a:ext>
              </a:extLst>
            </p:cNvPr>
            <p:cNvSpPr>
              <a:spLocks/>
            </p:cNvSpPr>
            <p:nvPr/>
          </p:nvSpPr>
          <p:spPr bwMode="auto">
            <a:xfrm>
              <a:off x="7994868" y="6636175"/>
              <a:ext cx="148821" cy="144242"/>
            </a:xfrm>
            <a:custGeom>
              <a:avLst/>
              <a:gdLst>
                <a:gd name="T0" fmla="*/ 18 w 37"/>
                <a:gd name="T1" fmla="*/ 0 h 36"/>
                <a:gd name="T2" fmla="*/ 36 w 37"/>
                <a:gd name="T3" fmla="*/ 18 h 36"/>
                <a:gd name="T4" fmla="*/ 18 w 37"/>
                <a:gd name="T5" fmla="*/ 36 h 36"/>
                <a:gd name="T6" fmla="*/ 0 w 37"/>
                <a:gd name="T7" fmla="*/ 18 h 36"/>
                <a:gd name="T8" fmla="*/ 18 w 37"/>
                <a:gd name="T9" fmla="*/ 0 h 36"/>
              </a:gdLst>
              <a:ahLst/>
              <a:cxnLst>
                <a:cxn ang="0">
                  <a:pos x="T0" y="T1"/>
                </a:cxn>
                <a:cxn ang="0">
                  <a:pos x="T2" y="T3"/>
                </a:cxn>
                <a:cxn ang="0">
                  <a:pos x="T4" y="T5"/>
                </a:cxn>
                <a:cxn ang="0">
                  <a:pos x="T6" y="T7"/>
                </a:cxn>
                <a:cxn ang="0">
                  <a:pos x="T8" y="T9"/>
                </a:cxn>
              </a:cxnLst>
              <a:rect l="0" t="0" r="r" b="b"/>
              <a:pathLst>
                <a:path w="37" h="36">
                  <a:moveTo>
                    <a:pt x="18" y="0"/>
                  </a:moveTo>
                  <a:cubicBezTo>
                    <a:pt x="28" y="0"/>
                    <a:pt x="37" y="8"/>
                    <a:pt x="36" y="18"/>
                  </a:cubicBezTo>
                  <a:cubicBezTo>
                    <a:pt x="36" y="28"/>
                    <a:pt x="28" y="36"/>
                    <a:pt x="18" y="36"/>
                  </a:cubicBezTo>
                  <a:cubicBezTo>
                    <a:pt x="8" y="36"/>
                    <a:pt x="0" y="28"/>
                    <a:pt x="0" y="18"/>
                  </a:cubicBezTo>
                  <a:cubicBezTo>
                    <a:pt x="0" y="8"/>
                    <a:pt x="8" y="0"/>
                    <a:pt x="1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90">
              <a:extLst>
                <a:ext uri="{FF2B5EF4-FFF2-40B4-BE49-F238E27FC236}">
                  <a16:creationId xmlns:a16="http://schemas.microsoft.com/office/drawing/2014/main" id="{1931ECAB-7D57-49CD-98FC-804E503CA4E8}"/>
                </a:ext>
              </a:extLst>
            </p:cNvPr>
            <p:cNvSpPr>
              <a:spLocks/>
            </p:cNvSpPr>
            <p:nvPr/>
          </p:nvSpPr>
          <p:spPr bwMode="auto">
            <a:xfrm>
              <a:off x="11678754" y="4172619"/>
              <a:ext cx="141952" cy="144242"/>
            </a:xfrm>
            <a:custGeom>
              <a:avLst/>
              <a:gdLst>
                <a:gd name="T0" fmla="*/ 18 w 36"/>
                <a:gd name="T1" fmla="*/ 0 h 36"/>
                <a:gd name="T2" fmla="*/ 36 w 36"/>
                <a:gd name="T3" fmla="*/ 18 h 36"/>
                <a:gd name="T4" fmla="*/ 18 w 36"/>
                <a:gd name="T5" fmla="*/ 36 h 36"/>
                <a:gd name="T6" fmla="*/ 0 w 36"/>
                <a:gd name="T7" fmla="*/ 18 h 36"/>
                <a:gd name="T8" fmla="*/ 18 w 36"/>
                <a:gd name="T9" fmla="*/ 0 h 36"/>
              </a:gdLst>
              <a:ahLst/>
              <a:cxnLst>
                <a:cxn ang="0">
                  <a:pos x="T0" y="T1"/>
                </a:cxn>
                <a:cxn ang="0">
                  <a:pos x="T2" y="T3"/>
                </a:cxn>
                <a:cxn ang="0">
                  <a:pos x="T4" y="T5"/>
                </a:cxn>
                <a:cxn ang="0">
                  <a:pos x="T6" y="T7"/>
                </a:cxn>
                <a:cxn ang="0">
                  <a:pos x="T8" y="T9"/>
                </a:cxn>
              </a:cxnLst>
              <a:rect l="0" t="0" r="r" b="b"/>
              <a:pathLst>
                <a:path w="36" h="36">
                  <a:moveTo>
                    <a:pt x="18" y="0"/>
                  </a:moveTo>
                  <a:cubicBezTo>
                    <a:pt x="29" y="0"/>
                    <a:pt x="36" y="8"/>
                    <a:pt x="36" y="18"/>
                  </a:cubicBezTo>
                  <a:cubicBezTo>
                    <a:pt x="36" y="28"/>
                    <a:pt x="28" y="36"/>
                    <a:pt x="18" y="36"/>
                  </a:cubicBezTo>
                  <a:cubicBezTo>
                    <a:pt x="8" y="36"/>
                    <a:pt x="0" y="28"/>
                    <a:pt x="0" y="18"/>
                  </a:cubicBezTo>
                  <a:cubicBezTo>
                    <a:pt x="0" y="8"/>
                    <a:pt x="8" y="0"/>
                    <a:pt x="1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93">
              <a:extLst>
                <a:ext uri="{FF2B5EF4-FFF2-40B4-BE49-F238E27FC236}">
                  <a16:creationId xmlns:a16="http://schemas.microsoft.com/office/drawing/2014/main" id="{32C399CC-E366-4231-A1F3-DBED0A198174}"/>
                </a:ext>
              </a:extLst>
            </p:cNvPr>
            <p:cNvSpPr>
              <a:spLocks/>
            </p:cNvSpPr>
            <p:nvPr/>
          </p:nvSpPr>
          <p:spPr bwMode="auto">
            <a:xfrm>
              <a:off x="10453844" y="4172619"/>
              <a:ext cx="144242" cy="144242"/>
            </a:xfrm>
            <a:custGeom>
              <a:avLst/>
              <a:gdLst>
                <a:gd name="T0" fmla="*/ 36 w 36"/>
                <a:gd name="T1" fmla="*/ 18 h 36"/>
                <a:gd name="T2" fmla="*/ 19 w 36"/>
                <a:gd name="T3" fmla="*/ 36 h 36"/>
                <a:gd name="T4" fmla="*/ 0 w 36"/>
                <a:gd name="T5" fmla="*/ 18 h 36"/>
                <a:gd name="T6" fmla="*/ 18 w 36"/>
                <a:gd name="T7" fmla="*/ 0 h 36"/>
                <a:gd name="T8" fmla="*/ 36 w 36"/>
                <a:gd name="T9" fmla="*/ 18 h 36"/>
              </a:gdLst>
              <a:ahLst/>
              <a:cxnLst>
                <a:cxn ang="0">
                  <a:pos x="T0" y="T1"/>
                </a:cxn>
                <a:cxn ang="0">
                  <a:pos x="T2" y="T3"/>
                </a:cxn>
                <a:cxn ang="0">
                  <a:pos x="T4" y="T5"/>
                </a:cxn>
                <a:cxn ang="0">
                  <a:pos x="T6" y="T7"/>
                </a:cxn>
                <a:cxn ang="0">
                  <a:pos x="T8" y="T9"/>
                </a:cxn>
              </a:cxnLst>
              <a:rect l="0" t="0" r="r" b="b"/>
              <a:pathLst>
                <a:path w="36" h="36">
                  <a:moveTo>
                    <a:pt x="36" y="18"/>
                  </a:moveTo>
                  <a:cubicBezTo>
                    <a:pt x="36" y="28"/>
                    <a:pt x="29" y="36"/>
                    <a:pt x="19" y="36"/>
                  </a:cubicBezTo>
                  <a:cubicBezTo>
                    <a:pt x="8" y="36"/>
                    <a:pt x="0" y="28"/>
                    <a:pt x="0" y="18"/>
                  </a:cubicBezTo>
                  <a:cubicBezTo>
                    <a:pt x="0" y="8"/>
                    <a:pt x="8" y="0"/>
                    <a:pt x="18" y="0"/>
                  </a:cubicBezTo>
                  <a:cubicBezTo>
                    <a:pt x="28" y="0"/>
                    <a:pt x="36" y="8"/>
                    <a:pt x="36"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96">
              <a:extLst>
                <a:ext uri="{FF2B5EF4-FFF2-40B4-BE49-F238E27FC236}">
                  <a16:creationId xmlns:a16="http://schemas.microsoft.com/office/drawing/2014/main" id="{49A8C5F4-0247-4764-8899-F051A827096E}"/>
                </a:ext>
              </a:extLst>
            </p:cNvPr>
            <p:cNvSpPr>
              <a:spLocks/>
            </p:cNvSpPr>
            <p:nvPr/>
          </p:nvSpPr>
          <p:spPr bwMode="auto">
            <a:xfrm>
              <a:off x="8303957" y="5708907"/>
              <a:ext cx="148821" cy="148821"/>
            </a:xfrm>
            <a:custGeom>
              <a:avLst/>
              <a:gdLst>
                <a:gd name="T0" fmla="*/ 36 w 37"/>
                <a:gd name="T1" fmla="*/ 20 h 37"/>
                <a:gd name="T2" fmla="*/ 18 w 37"/>
                <a:gd name="T3" fmla="*/ 36 h 37"/>
                <a:gd name="T4" fmla="*/ 1 w 37"/>
                <a:gd name="T5" fmla="*/ 18 h 37"/>
                <a:gd name="T6" fmla="*/ 20 w 37"/>
                <a:gd name="T7" fmla="*/ 1 h 37"/>
                <a:gd name="T8" fmla="*/ 36 w 37"/>
                <a:gd name="T9" fmla="*/ 20 h 37"/>
              </a:gdLst>
              <a:ahLst/>
              <a:cxnLst>
                <a:cxn ang="0">
                  <a:pos x="T0" y="T1"/>
                </a:cxn>
                <a:cxn ang="0">
                  <a:pos x="T2" y="T3"/>
                </a:cxn>
                <a:cxn ang="0">
                  <a:pos x="T4" y="T5"/>
                </a:cxn>
                <a:cxn ang="0">
                  <a:pos x="T6" y="T7"/>
                </a:cxn>
                <a:cxn ang="0">
                  <a:pos x="T8" y="T9"/>
                </a:cxn>
              </a:cxnLst>
              <a:rect l="0" t="0" r="r" b="b"/>
              <a:pathLst>
                <a:path w="37" h="37">
                  <a:moveTo>
                    <a:pt x="36" y="20"/>
                  </a:moveTo>
                  <a:cubicBezTo>
                    <a:pt x="36" y="29"/>
                    <a:pt x="28" y="37"/>
                    <a:pt x="18" y="36"/>
                  </a:cubicBezTo>
                  <a:cubicBezTo>
                    <a:pt x="8" y="36"/>
                    <a:pt x="0" y="28"/>
                    <a:pt x="1" y="18"/>
                  </a:cubicBezTo>
                  <a:cubicBezTo>
                    <a:pt x="1" y="8"/>
                    <a:pt x="9" y="0"/>
                    <a:pt x="20" y="1"/>
                  </a:cubicBezTo>
                  <a:cubicBezTo>
                    <a:pt x="29" y="2"/>
                    <a:pt x="37" y="10"/>
                    <a:pt x="36"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98">
              <a:extLst>
                <a:ext uri="{FF2B5EF4-FFF2-40B4-BE49-F238E27FC236}">
                  <a16:creationId xmlns:a16="http://schemas.microsoft.com/office/drawing/2014/main" id="{4BFDF5FB-A3F7-4B57-BEF5-62F91D9EFBA1}"/>
                </a:ext>
              </a:extLst>
            </p:cNvPr>
            <p:cNvSpPr>
              <a:spLocks/>
            </p:cNvSpPr>
            <p:nvPr/>
          </p:nvSpPr>
          <p:spPr bwMode="auto">
            <a:xfrm>
              <a:off x="9533445" y="4481709"/>
              <a:ext cx="144242" cy="144242"/>
            </a:xfrm>
            <a:custGeom>
              <a:avLst/>
              <a:gdLst>
                <a:gd name="T0" fmla="*/ 17 w 36"/>
                <a:gd name="T1" fmla="*/ 36 h 36"/>
                <a:gd name="T2" fmla="*/ 0 w 36"/>
                <a:gd name="T3" fmla="*/ 18 h 36"/>
                <a:gd name="T4" fmla="*/ 18 w 36"/>
                <a:gd name="T5" fmla="*/ 1 h 36"/>
                <a:gd name="T6" fmla="*/ 35 w 36"/>
                <a:gd name="T7" fmla="*/ 19 h 36"/>
                <a:gd name="T8" fmla="*/ 17 w 36"/>
                <a:gd name="T9" fmla="*/ 36 h 36"/>
              </a:gdLst>
              <a:ahLst/>
              <a:cxnLst>
                <a:cxn ang="0">
                  <a:pos x="T0" y="T1"/>
                </a:cxn>
                <a:cxn ang="0">
                  <a:pos x="T2" y="T3"/>
                </a:cxn>
                <a:cxn ang="0">
                  <a:pos x="T4" y="T5"/>
                </a:cxn>
                <a:cxn ang="0">
                  <a:pos x="T6" y="T7"/>
                </a:cxn>
                <a:cxn ang="0">
                  <a:pos x="T8" y="T9"/>
                </a:cxn>
              </a:cxnLst>
              <a:rect l="0" t="0" r="r" b="b"/>
              <a:pathLst>
                <a:path w="36" h="36">
                  <a:moveTo>
                    <a:pt x="17" y="36"/>
                  </a:moveTo>
                  <a:cubicBezTo>
                    <a:pt x="7" y="36"/>
                    <a:pt x="0" y="28"/>
                    <a:pt x="0" y="18"/>
                  </a:cubicBezTo>
                  <a:cubicBezTo>
                    <a:pt x="0" y="8"/>
                    <a:pt x="8" y="0"/>
                    <a:pt x="18" y="1"/>
                  </a:cubicBezTo>
                  <a:cubicBezTo>
                    <a:pt x="28" y="1"/>
                    <a:pt x="36" y="9"/>
                    <a:pt x="35" y="19"/>
                  </a:cubicBezTo>
                  <a:cubicBezTo>
                    <a:pt x="35" y="29"/>
                    <a:pt x="27" y="36"/>
                    <a:pt x="17" y="3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02">
              <a:extLst>
                <a:ext uri="{FF2B5EF4-FFF2-40B4-BE49-F238E27FC236}">
                  <a16:creationId xmlns:a16="http://schemas.microsoft.com/office/drawing/2014/main" id="{0D517279-CEDD-46BE-AE02-546DE5122664}"/>
                </a:ext>
              </a:extLst>
            </p:cNvPr>
            <p:cNvSpPr>
              <a:spLocks/>
            </p:cNvSpPr>
            <p:nvPr/>
          </p:nvSpPr>
          <p:spPr bwMode="auto">
            <a:xfrm>
              <a:off x="7994868" y="6327086"/>
              <a:ext cx="144242" cy="139663"/>
            </a:xfrm>
            <a:custGeom>
              <a:avLst/>
              <a:gdLst>
                <a:gd name="T0" fmla="*/ 18 w 36"/>
                <a:gd name="T1" fmla="*/ 35 h 35"/>
                <a:gd name="T2" fmla="*/ 1 w 36"/>
                <a:gd name="T3" fmla="*/ 17 h 35"/>
                <a:gd name="T4" fmla="*/ 18 w 36"/>
                <a:gd name="T5" fmla="*/ 0 h 35"/>
                <a:gd name="T6" fmla="*/ 36 w 36"/>
                <a:gd name="T7" fmla="*/ 18 h 35"/>
                <a:gd name="T8" fmla="*/ 18 w 36"/>
                <a:gd name="T9" fmla="*/ 35 h 35"/>
              </a:gdLst>
              <a:ahLst/>
              <a:cxnLst>
                <a:cxn ang="0">
                  <a:pos x="T0" y="T1"/>
                </a:cxn>
                <a:cxn ang="0">
                  <a:pos x="T2" y="T3"/>
                </a:cxn>
                <a:cxn ang="0">
                  <a:pos x="T4" y="T5"/>
                </a:cxn>
                <a:cxn ang="0">
                  <a:pos x="T6" y="T7"/>
                </a:cxn>
                <a:cxn ang="0">
                  <a:pos x="T8" y="T9"/>
                </a:cxn>
              </a:cxnLst>
              <a:rect l="0" t="0" r="r" b="b"/>
              <a:pathLst>
                <a:path w="36" h="35">
                  <a:moveTo>
                    <a:pt x="18" y="35"/>
                  </a:moveTo>
                  <a:cubicBezTo>
                    <a:pt x="8" y="35"/>
                    <a:pt x="0" y="27"/>
                    <a:pt x="1" y="17"/>
                  </a:cubicBezTo>
                  <a:cubicBezTo>
                    <a:pt x="1" y="8"/>
                    <a:pt x="9" y="0"/>
                    <a:pt x="18" y="0"/>
                  </a:cubicBezTo>
                  <a:cubicBezTo>
                    <a:pt x="28" y="0"/>
                    <a:pt x="36" y="9"/>
                    <a:pt x="36" y="18"/>
                  </a:cubicBezTo>
                  <a:cubicBezTo>
                    <a:pt x="35" y="28"/>
                    <a:pt x="27" y="35"/>
                    <a:pt x="18"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06">
              <a:extLst>
                <a:ext uri="{FF2B5EF4-FFF2-40B4-BE49-F238E27FC236}">
                  <a16:creationId xmlns:a16="http://schemas.microsoft.com/office/drawing/2014/main" id="{1F436445-3BFA-49E9-ACA6-FFC834AA24C5}"/>
                </a:ext>
              </a:extLst>
            </p:cNvPr>
            <p:cNvSpPr>
              <a:spLocks/>
            </p:cNvSpPr>
            <p:nvPr/>
          </p:nvSpPr>
          <p:spPr bwMode="auto">
            <a:xfrm>
              <a:off x="11985553" y="4172619"/>
              <a:ext cx="139663" cy="144242"/>
            </a:xfrm>
            <a:custGeom>
              <a:avLst/>
              <a:gdLst>
                <a:gd name="T0" fmla="*/ 17 w 35"/>
                <a:gd name="T1" fmla="*/ 35 h 36"/>
                <a:gd name="T2" fmla="*/ 0 w 35"/>
                <a:gd name="T3" fmla="*/ 18 h 36"/>
                <a:gd name="T4" fmla="*/ 18 w 35"/>
                <a:gd name="T5" fmla="*/ 1 h 36"/>
                <a:gd name="T6" fmla="*/ 35 w 35"/>
                <a:gd name="T7" fmla="*/ 19 h 36"/>
                <a:gd name="T8" fmla="*/ 17 w 35"/>
                <a:gd name="T9" fmla="*/ 35 h 36"/>
              </a:gdLst>
              <a:ahLst/>
              <a:cxnLst>
                <a:cxn ang="0">
                  <a:pos x="T0" y="T1"/>
                </a:cxn>
                <a:cxn ang="0">
                  <a:pos x="T2" y="T3"/>
                </a:cxn>
                <a:cxn ang="0">
                  <a:pos x="T4" y="T5"/>
                </a:cxn>
                <a:cxn ang="0">
                  <a:pos x="T6" y="T7"/>
                </a:cxn>
                <a:cxn ang="0">
                  <a:pos x="T8" y="T9"/>
                </a:cxn>
              </a:cxnLst>
              <a:rect l="0" t="0" r="r" b="b"/>
              <a:pathLst>
                <a:path w="35" h="36">
                  <a:moveTo>
                    <a:pt x="17" y="35"/>
                  </a:moveTo>
                  <a:cubicBezTo>
                    <a:pt x="8" y="35"/>
                    <a:pt x="0" y="27"/>
                    <a:pt x="0" y="18"/>
                  </a:cubicBezTo>
                  <a:cubicBezTo>
                    <a:pt x="0" y="9"/>
                    <a:pt x="8" y="0"/>
                    <a:pt x="18" y="1"/>
                  </a:cubicBezTo>
                  <a:cubicBezTo>
                    <a:pt x="27" y="1"/>
                    <a:pt x="35" y="9"/>
                    <a:pt x="35" y="19"/>
                  </a:cubicBezTo>
                  <a:cubicBezTo>
                    <a:pt x="34" y="28"/>
                    <a:pt x="26" y="36"/>
                    <a:pt x="17"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07">
              <a:extLst>
                <a:ext uri="{FF2B5EF4-FFF2-40B4-BE49-F238E27FC236}">
                  <a16:creationId xmlns:a16="http://schemas.microsoft.com/office/drawing/2014/main" id="{A93121F3-A977-4E9C-9F83-61643E5E0299}"/>
                </a:ext>
              </a:extLst>
            </p:cNvPr>
            <p:cNvSpPr>
              <a:spLocks/>
            </p:cNvSpPr>
            <p:nvPr/>
          </p:nvSpPr>
          <p:spPr bwMode="auto">
            <a:xfrm>
              <a:off x="10144755" y="4177198"/>
              <a:ext cx="139663" cy="139663"/>
            </a:xfrm>
            <a:custGeom>
              <a:avLst/>
              <a:gdLst>
                <a:gd name="T0" fmla="*/ 18 w 35"/>
                <a:gd name="T1" fmla="*/ 0 h 35"/>
                <a:gd name="T2" fmla="*/ 35 w 35"/>
                <a:gd name="T3" fmla="*/ 17 h 35"/>
                <a:gd name="T4" fmla="*/ 17 w 35"/>
                <a:gd name="T5" fmla="*/ 34 h 35"/>
                <a:gd name="T6" fmla="*/ 0 w 35"/>
                <a:gd name="T7" fmla="*/ 17 h 35"/>
                <a:gd name="T8" fmla="*/ 18 w 35"/>
                <a:gd name="T9" fmla="*/ 0 h 35"/>
              </a:gdLst>
              <a:ahLst/>
              <a:cxnLst>
                <a:cxn ang="0">
                  <a:pos x="T0" y="T1"/>
                </a:cxn>
                <a:cxn ang="0">
                  <a:pos x="T2" y="T3"/>
                </a:cxn>
                <a:cxn ang="0">
                  <a:pos x="T4" y="T5"/>
                </a:cxn>
                <a:cxn ang="0">
                  <a:pos x="T6" y="T7"/>
                </a:cxn>
                <a:cxn ang="0">
                  <a:pos x="T8" y="T9"/>
                </a:cxn>
              </a:cxnLst>
              <a:rect l="0" t="0" r="r" b="b"/>
              <a:pathLst>
                <a:path w="35" h="35">
                  <a:moveTo>
                    <a:pt x="18" y="0"/>
                  </a:moveTo>
                  <a:cubicBezTo>
                    <a:pt x="27" y="0"/>
                    <a:pt x="35" y="8"/>
                    <a:pt x="35" y="17"/>
                  </a:cubicBezTo>
                  <a:cubicBezTo>
                    <a:pt x="35" y="27"/>
                    <a:pt x="27" y="35"/>
                    <a:pt x="17" y="34"/>
                  </a:cubicBezTo>
                  <a:cubicBezTo>
                    <a:pt x="8" y="34"/>
                    <a:pt x="0" y="26"/>
                    <a:pt x="0" y="17"/>
                  </a:cubicBezTo>
                  <a:cubicBezTo>
                    <a:pt x="1" y="8"/>
                    <a:pt x="9" y="0"/>
                    <a:pt x="1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12">
              <a:extLst>
                <a:ext uri="{FF2B5EF4-FFF2-40B4-BE49-F238E27FC236}">
                  <a16:creationId xmlns:a16="http://schemas.microsoft.com/office/drawing/2014/main" id="{0C3E3B1D-5D44-40E7-9212-12730A1B4378}"/>
                </a:ext>
              </a:extLst>
            </p:cNvPr>
            <p:cNvSpPr>
              <a:spLocks/>
            </p:cNvSpPr>
            <p:nvPr/>
          </p:nvSpPr>
          <p:spPr bwMode="auto">
            <a:xfrm>
              <a:off x="8924425" y="4795377"/>
              <a:ext cx="132794" cy="130504"/>
            </a:xfrm>
            <a:custGeom>
              <a:avLst/>
              <a:gdLst>
                <a:gd name="T0" fmla="*/ 33 w 33"/>
                <a:gd name="T1" fmla="*/ 16 h 33"/>
                <a:gd name="T2" fmla="*/ 16 w 33"/>
                <a:gd name="T3" fmla="*/ 33 h 33"/>
                <a:gd name="T4" fmla="*/ 0 w 33"/>
                <a:gd name="T5" fmla="*/ 16 h 33"/>
                <a:gd name="T6" fmla="*/ 16 w 33"/>
                <a:gd name="T7" fmla="*/ 0 h 33"/>
                <a:gd name="T8" fmla="*/ 33 w 33"/>
                <a:gd name="T9" fmla="*/ 16 h 33"/>
              </a:gdLst>
              <a:ahLst/>
              <a:cxnLst>
                <a:cxn ang="0">
                  <a:pos x="T0" y="T1"/>
                </a:cxn>
                <a:cxn ang="0">
                  <a:pos x="T2" y="T3"/>
                </a:cxn>
                <a:cxn ang="0">
                  <a:pos x="T4" y="T5"/>
                </a:cxn>
                <a:cxn ang="0">
                  <a:pos x="T6" y="T7"/>
                </a:cxn>
                <a:cxn ang="0">
                  <a:pos x="T8" y="T9"/>
                </a:cxn>
              </a:cxnLst>
              <a:rect l="0" t="0" r="r" b="b"/>
              <a:pathLst>
                <a:path w="33" h="33">
                  <a:moveTo>
                    <a:pt x="33" y="16"/>
                  </a:moveTo>
                  <a:cubicBezTo>
                    <a:pt x="33" y="26"/>
                    <a:pt x="26" y="33"/>
                    <a:pt x="16" y="33"/>
                  </a:cubicBezTo>
                  <a:cubicBezTo>
                    <a:pt x="7" y="33"/>
                    <a:pt x="0" y="25"/>
                    <a:pt x="0" y="16"/>
                  </a:cubicBezTo>
                  <a:cubicBezTo>
                    <a:pt x="0" y="7"/>
                    <a:pt x="7" y="0"/>
                    <a:pt x="16" y="0"/>
                  </a:cubicBezTo>
                  <a:cubicBezTo>
                    <a:pt x="26" y="0"/>
                    <a:pt x="33" y="7"/>
                    <a:pt x="33"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14">
              <a:extLst>
                <a:ext uri="{FF2B5EF4-FFF2-40B4-BE49-F238E27FC236}">
                  <a16:creationId xmlns:a16="http://schemas.microsoft.com/office/drawing/2014/main" id="{C1AC7E1A-E7A0-4F7D-AEBA-20C8F6CF2924}"/>
                </a:ext>
              </a:extLst>
            </p:cNvPr>
            <p:cNvSpPr>
              <a:spLocks/>
            </p:cNvSpPr>
            <p:nvPr/>
          </p:nvSpPr>
          <p:spPr bwMode="auto">
            <a:xfrm>
              <a:off x="8613046" y="5102177"/>
              <a:ext cx="135083" cy="132794"/>
            </a:xfrm>
            <a:custGeom>
              <a:avLst/>
              <a:gdLst>
                <a:gd name="T0" fmla="*/ 34 w 34"/>
                <a:gd name="T1" fmla="*/ 17 h 33"/>
                <a:gd name="T2" fmla="*/ 17 w 34"/>
                <a:gd name="T3" fmla="*/ 33 h 33"/>
                <a:gd name="T4" fmla="*/ 1 w 34"/>
                <a:gd name="T5" fmla="*/ 16 h 33"/>
                <a:gd name="T6" fmla="*/ 17 w 34"/>
                <a:gd name="T7" fmla="*/ 0 h 33"/>
                <a:gd name="T8" fmla="*/ 34 w 34"/>
                <a:gd name="T9" fmla="*/ 17 h 33"/>
              </a:gdLst>
              <a:ahLst/>
              <a:cxnLst>
                <a:cxn ang="0">
                  <a:pos x="T0" y="T1"/>
                </a:cxn>
                <a:cxn ang="0">
                  <a:pos x="T2" y="T3"/>
                </a:cxn>
                <a:cxn ang="0">
                  <a:pos x="T4" y="T5"/>
                </a:cxn>
                <a:cxn ang="0">
                  <a:pos x="T6" y="T7"/>
                </a:cxn>
                <a:cxn ang="0">
                  <a:pos x="T8" y="T9"/>
                </a:cxn>
              </a:cxnLst>
              <a:rect l="0" t="0" r="r" b="b"/>
              <a:pathLst>
                <a:path w="34" h="33">
                  <a:moveTo>
                    <a:pt x="34" y="17"/>
                  </a:moveTo>
                  <a:cubicBezTo>
                    <a:pt x="34" y="26"/>
                    <a:pt x="26" y="33"/>
                    <a:pt x="17" y="33"/>
                  </a:cubicBezTo>
                  <a:cubicBezTo>
                    <a:pt x="7" y="33"/>
                    <a:pt x="0" y="25"/>
                    <a:pt x="1" y="16"/>
                  </a:cubicBezTo>
                  <a:cubicBezTo>
                    <a:pt x="1" y="7"/>
                    <a:pt x="8" y="0"/>
                    <a:pt x="17" y="0"/>
                  </a:cubicBezTo>
                  <a:cubicBezTo>
                    <a:pt x="27" y="0"/>
                    <a:pt x="34" y="7"/>
                    <a:pt x="34"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921">
              <a:extLst>
                <a:ext uri="{FF2B5EF4-FFF2-40B4-BE49-F238E27FC236}">
                  <a16:creationId xmlns:a16="http://schemas.microsoft.com/office/drawing/2014/main" id="{8A0E3B34-F226-41C8-A084-0CF6922EA605}"/>
                </a:ext>
              </a:extLst>
            </p:cNvPr>
            <p:cNvSpPr>
              <a:spLocks noChangeArrowheads="1"/>
            </p:cNvSpPr>
            <p:nvPr/>
          </p:nvSpPr>
          <p:spPr bwMode="auto">
            <a:xfrm>
              <a:off x="8004026" y="6029444"/>
              <a:ext cx="128215" cy="128215"/>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25">
              <a:extLst>
                <a:ext uri="{FF2B5EF4-FFF2-40B4-BE49-F238E27FC236}">
                  <a16:creationId xmlns:a16="http://schemas.microsoft.com/office/drawing/2014/main" id="{F70A364F-AEF8-4A74-9ED7-890A9FF34ADB}"/>
                </a:ext>
              </a:extLst>
            </p:cNvPr>
            <p:cNvSpPr>
              <a:spLocks/>
            </p:cNvSpPr>
            <p:nvPr/>
          </p:nvSpPr>
          <p:spPr bwMode="auto">
            <a:xfrm>
              <a:off x="9840245" y="4179488"/>
              <a:ext cx="132794" cy="128215"/>
            </a:xfrm>
            <a:custGeom>
              <a:avLst/>
              <a:gdLst>
                <a:gd name="T0" fmla="*/ 33 w 33"/>
                <a:gd name="T1" fmla="*/ 16 h 32"/>
                <a:gd name="T2" fmla="*/ 17 w 33"/>
                <a:gd name="T3" fmla="*/ 32 h 32"/>
                <a:gd name="T4" fmla="*/ 0 w 33"/>
                <a:gd name="T5" fmla="*/ 16 h 32"/>
                <a:gd name="T6" fmla="*/ 17 w 33"/>
                <a:gd name="T7" fmla="*/ 0 h 32"/>
                <a:gd name="T8" fmla="*/ 33 w 33"/>
                <a:gd name="T9" fmla="*/ 16 h 32"/>
              </a:gdLst>
              <a:ahLst/>
              <a:cxnLst>
                <a:cxn ang="0">
                  <a:pos x="T0" y="T1"/>
                </a:cxn>
                <a:cxn ang="0">
                  <a:pos x="T2" y="T3"/>
                </a:cxn>
                <a:cxn ang="0">
                  <a:pos x="T4" y="T5"/>
                </a:cxn>
                <a:cxn ang="0">
                  <a:pos x="T6" y="T7"/>
                </a:cxn>
                <a:cxn ang="0">
                  <a:pos x="T8" y="T9"/>
                </a:cxn>
              </a:cxnLst>
              <a:rect l="0" t="0" r="r" b="b"/>
              <a:pathLst>
                <a:path w="33" h="32">
                  <a:moveTo>
                    <a:pt x="33" y="16"/>
                  </a:moveTo>
                  <a:cubicBezTo>
                    <a:pt x="33" y="25"/>
                    <a:pt x="25" y="32"/>
                    <a:pt x="17" y="32"/>
                  </a:cubicBezTo>
                  <a:cubicBezTo>
                    <a:pt x="8" y="32"/>
                    <a:pt x="0" y="25"/>
                    <a:pt x="0" y="16"/>
                  </a:cubicBezTo>
                  <a:cubicBezTo>
                    <a:pt x="1" y="7"/>
                    <a:pt x="8" y="0"/>
                    <a:pt x="17" y="0"/>
                  </a:cubicBezTo>
                  <a:cubicBezTo>
                    <a:pt x="25" y="0"/>
                    <a:pt x="33" y="7"/>
                    <a:pt x="33"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28">
              <a:extLst>
                <a:ext uri="{FF2B5EF4-FFF2-40B4-BE49-F238E27FC236}">
                  <a16:creationId xmlns:a16="http://schemas.microsoft.com/office/drawing/2014/main" id="{4C80A6A2-3E71-4583-B04D-1ADEABA667BE}"/>
                </a:ext>
              </a:extLst>
            </p:cNvPr>
            <p:cNvSpPr>
              <a:spLocks/>
            </p:cNvSpPr>
            <p:nvPr/>
          </p:nvSpPr>
          <p:spPr bwMode="auto">
            <a:xfrm>
              <a:off x="8313115" y="5408976"/>
              <a:ext cx="130504" cy="132794"/>
            </a:xfrm>
            <a:custGeom>
              <a:avLst/>
              <a:gdLst>
                <a:gd name="T0" fmla="*/ 0 w 33"/>
                <a:gd name="T1" fmla="*/ 16 h 33"/>
                <a:gd name="T2" fmla="*/ 17 w 33"/>
                <a:gd name="T3" fmla="*/ 0 h 33"/>
                <a:gd name="T4" fmla="*/ 32 w 33"/>
                <a:gd name="T5" fmla="*/ 17 h 33"/>
                <a:gd name="T6" fmla="*/ 16 w 33"/>
                <a:gd name="T7" fmla="*/ 32 h 33"/>
                <a:gd name="T8" fmla="*/ 0 w 33"/>
                <a:gd name="T9" fmla="*/ 16 h 33"/>
              </a:gdLst>
              <a:ahLst/>
              <a:cxnLst>
                <a:cxn ang="0">
                  <a:pos x="T0" y="T1"/>
                </a:cxn>
                <a:cxn ang="0">
                  <a:pos x="T2" y="T3"/>
                </a:cxn>
                <a:cxn ang="0">
                  <a:pos x="T4" y="T5"/>
                </a:cxn>
                <a:cxn ang="0">
                  <a:pos x="T6" y="T7"/>
                </a:cxn>
                <a:cxn ang="0">
                  <a:pos x="T8" y="T9"/>
                </a:cxn>
              </a:cxnLst>
              <a:rect l="0" t="0" r="r" b="b"/>
              <a:pathLst>
                <a:path w="33" h="33">
                  <a:moveTo>
                    <a:pt x="0" y="16"/>
                  </a:moveTo>
                  <a:cubicBezTo>
                    <a:pt x="1" y="7"/>
                    <a:pt x="8" y="0"/>
                    <a:pt x="17" y="0"/>
                  </a:cubicBezTo>
                  <a:cubicBezTo>
                    <a:pt x="26" y="1"/>
                    <a:pt x="33" y="9"/>
                    <a:pt x="32" y="17"/>
                  </a:cubicBezTo>
                  <a:cubicBezTo>
                    <a:pt x="32" y="26"/>
                    <a:pt x="24" y="33"/>
                    <a:pt x="16" y="32"/>
                  </a:cubicBezTo>
                  <a:cubicBezTo>
                    <a:pt x="7" y="32"/>
                    <a:pt x="0" y="24"/>
                    <a:pt x="0"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30">
              <a:extLst>
                <a:ext uri="{FF2B5EF4-FFF2-40B4-BE49-F238E27FC236}">
                  <a16:creationId xmlns:a16="http://schemas.microsoft.com/office/drawing/2014/main" id="{53C7D2BD-787B-472B-82A2-02E7E2DA0FA7}"/>
                </a:ext>
              </a:extLst>
            </p:cNvPr>
            <p:cNvSpPr>
              <a:spLocks/>
            </p:cNvSpPr>
            <p:nvPr/>
          </p:nvSpPr>
          <p:spPr bwMode="auto">
            <a:xfrm>
              <a:off x="9228935" y="4488577"/>
              <a:ext cx="132794" cy="132794"/>
            </a:xfrm>
            <a:custGeom>
              <a:avLst/>
              <a:gdLst>
                <a:gd name="T0" fmla="*/ 17 w 33"/>
                <a:gd name="T1" fmla="*/ 0 h 33"/>
                <a:gd name="T2" fmla="*/ 32 w 33"/>
                <a:gd name="T3" fmla="*/ 16 h 33"/>
                <a:gd name="T4" fmla="*/ 16 w 33"/>
                <a:gd name="T5" fmla="*/ 32 h 33"/>
                <a:gd name="T6" fmla="*/ 0 w 33"/>
                <a:gd name="T7" fmla="*/ 16 h 33"/>
                <a:gd name="T8" fmla="*/ 17 w 33"/>
                <a:gd name="T9" fmla="*/ 0 h 33"/>
              </a:gdLst>
              <a:ahLst/>
              <a:cxnLst>
                <a:cxn ang="0">
                  <a:pos x="T0" y="T1"/>
                </a:cxn>
                <a:cxn ang="0">
                  <a:pos x="T2" y="T3"/>
                </a:cxn>
                <a:cxn ang="0">
                  <a:pos x="T4" y="T5"/>
                </a:cxn>
                <a:cxn ang="0">
                  <a:pos x="T6" y="T7"/>
                </a:cxn>
                <a:cxn ang="0">
                  <a:pos x="T8" y="T9"/>
                </a:cxn>
              </a:cxnLst>
              <a:rect l="0" t="0" r="r" b="b"/>
              <a:pathLst>
                <a:path w="33" h="33">
                  <a:moveTo>
                    <a:pt x="17" y="0"/>
                  </a:moveTo>
                  <a:cubicBezTo>
                    <a:pt x="25" y="1"/>
                    <a:pt x="33" y="8"/>
                    <a:pt x="32" y="16"/>
                  </a:cubicBezTo>
                  <a:cubicBezTo>
                    <a:pt x="32" y="25"/>
                    <a:pt x="25" y="33"/>
                    <a:pt x="16" y="32"/>
                  </a:cubicBezTo>
                  <a:cubicBezTo>
                    <a:pt x="7" y="32"/>
                    <a:pt x="0" y="24"/>
                    <a:pt x="0" y="16"/>
                  </a:cubicBezTo>
                  <a:cubicBezTo>
                    <a:pt x="1" y="7"/>
                    <a:pt x="8" y="0"/>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37">
              <a:extLst>
                <a:ext uri="{FF2B5EF4-FFF2-40B4-BE49-F238E27FC236}">
                  <a16:creationId xmlns:a16="http://schemas.microsoft.com/office/drawing/2014/main" id="{CEF624CC-9EC6-4C11-8259-DCFFA0249191}"/>
                </a:ext>
              </a:extLst>
            </p:cNvPr>
            <p:cNvSpPr>
              <a:spLocks/>
            </p:cNvSpPr>
            <p:nvPr/>
          </p:nvSpPr>
          <p:spPr bwMode="auto">
            <a:xfrm>
              <a:off x="11076602" y="3879557"/>
              <a:ext cx="121346" cy="121346"/>
            </a:xfrm>
            <a:custGeom>
              <a:avLst/>
              <a:gdLst>
                <a:gd name="T0" fmla="*/ 30 w 30"/>
                <a:gd name="T1" fmla="*/ 16 h 30"/>
                <a:gd name="T2" fmla="*/ 15 w 30"/>
                <a:gd name="T3" fmla="*/ 30 h 30"/>
                <a:gd name="T4" fmla="*/ 0 w 30"/>
                <a:gd name="T5" fmla="*/ 15 h 30"/>
                <a:gd name="T6" fmla="*/ 16 w 30"/>
                <a:gd name="T7" fmla="*/ 0 h 30"/>
                <a:gd name="T8" fmla="*/ 30 w 30"/>
                <a:gd name="T9" fmla="*/ 16 h 30"/>
              </a:gdLst>
              <a:ahLst/>
              <a:cxnLst>
                <a:cxn ang="0">
                  <a:pos x="T0" y="T1"/>
                </a:cxn>
                <a:cxn ang="0">
                  <a:pos x="T2" y="T3"/>
                </a:cxn>
                <a:cxn ang="0">
                  <a:pos x="T4" y="T5"/>
                </a:cxn>
                <a:cxn ang="0">
                  <a:pos x="T6" y="T7"/>
                </a:cxn>
                <a:cxn ang="0">
                  <a:pos x="T8" y="T9"/>
                </a:cxn>
              </a:cxnLst>
              <a:rect l="0" t="0" r="r" b="b"/>
              <a:pathLst>
                <a:path w="30" h="30">
                  <a:moveTo>
                    <a:pt x="30" y="16"/>
                  </a:moveTo>
                  <a:cubicBezTo>
                    <a:pt x="30" y="24"/>
                    <a:pt x="23" y="30"/>
                    <a:pt x="15" y="30"/>
                  </a:cubicBezTo>
                  <a:cubicBezTo>
                    <a:pt x="7" y="30"/>
                    <a:pt x="0" y="23"/>
                    <a:pt x="0" y="15"/>
                  </a:cubicBezTo>
                  <a:cubicBezTo>
                    <a:pt x="0" y="7"/>
                    <a:pt x="7" y="0"/>
                    <a:pt x="16" y="0"/>
                  </a:cubicBezTo>
                  <a:cubicBezTo>
                    <a:pt x="24" y="0"/>
                    <a:pt x="30" y="7"/>
                    <a:pt x="30"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42">
              <a:extLst>
                <a:ext uri="{FF2B5EF4-FFF2-40B4-BE49-F238E27FC236}">
                  <a16:creationId xmlns:a16="http://schemas.microsoft.com/office/drawing/2014/main" id="{BBF541F4-3A54-49E6-8E89-7281091968D8}"/>
                </a:ext>
              </a:extLst>
            </p:cNvPr>
            <p:cNvSpPr>
              <a:spLocks/>
            </p:cNvSpPr>
            <p:nvPr/>
          </p:nvSpPr>
          <p:spPr bwMode="auto">
            <a:xfrm>
              <a:off x="11381112" y="3879557"/>
              <a:ext cx="121346" cy="121346"/>
            </a:xfrm>
            <a:custGeom>
              <a:avLst/>
              <a:gdLst>
                <a:gd name="T0" fmla="*/ 15 w 30"/>
                <a:gd name="T1" fmla="*/ 0 h 30"/>
                <a:gd name="T2" fmla="*/ 30 w 30"/>
                <a:gd name="T3" fmla="*/ 15 h 30"/>
                <a:gd name="T4" fmla="*/ 15 w 30"/>
                <a:gd name="T5" fmla="*/ 30 h 30"/>
                <a:gd name="T6" fmla="*/ 0 w 30"/>
                <a:gd name="T7" fmla="*/ 15 h 30"/>
                <a:gd name="T8" fmla="*/ 15 w 30"/>
                <a:gd name="T9" fmla="*/ 0 h 30"/>
              </a:gdLst>
              <a:ahLst/>
              <a:cxnLst>
                <a:cxn ang="0">
                  <a:pos x="T0" y="T1"/>
                </a:cxn>
                <a:cxn ang="0">
                  <a:pos x="T2" y="T3"/>
                </a:cxn>
                <a:cxn ang="0">
                  <a:pos x="T4" y="T5"/>
                </a:cxn>
                <a:cxn ang="0">
                  <a:pos x="T6" y="T7"/>
                </a:cxn>
                <a:cxn ang="0">
                  <a:pos x="T8" y="T9"/>
                </a:cxn>
              </a:cxnLst>
              <a:rect l="0" t="0" r="r" b="b"/>
              <a:pathLst>
                <a:path w="30" h="30">
                  <a:moveTo>
                    <a:pt x="15" y="0"/>
                  </a:moveTo>
                  <a:cubicBezTo>
                    <a:pt x="23" y="0"/>
                    <a:pt x="30" y="7"/>
                    <a:pt x="30" y="15"/>
                  </a:cubicBezTo>
                  <a:cubicBezTo>
                    <a:pt x="30" y="24"/>
                    <a:pt x="23" y="30"/>
                    <a:pt x="15" y="30"/>
                  </a:cubicBezTo>
                  <a:cubicBezTo>
                    <a:pt x="7" y="30"/>
                    <a:pt x="0" y="23"/>
                    <a:pt x="0" y="15"/>
                  </a:cubicBezTo>
                  <a:cubicBezTo>
                    <a:pt x="0" y="7"/>
                    <a:pt x="7" y="0"/>
                    <a:pt x="1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43">
              <a:extLst>
                <a:ext uri="{FF2B5EF4-FFF2-40B4-BE49-F238E27FC236}">
                  <a16:creationId xmlns:a16="http://schemas.microsoft.com/office/drawing/2014/main" id="{98733BBD-6D1C-4718-8F12-21EDF2A27150}"/>
                </a:ext>
              </a:extLst>
            </p:cNvPr>
            <p:cNvSpPr>
              <a:spLocks/>
            </p:cNvSpPr>
            <p:nvPr/>
          </p:nvSpPr>
          <p:spPr bwMode="auto">
            <a:xfrm>
              <a:off x="10769802" y="3879557"/>
              <a:ext cx="119057" cy="121346"/>
            </a:xfrm>
            <a:custGeom>
              <a:avLst/>
              <a:gdLst>
                <a:gd name="T0" fmla="*/ 15 w 30"/>
                <a:gd name="T1" fmla="*/ 0 h 30"/>
                <a:gd name="T2" fmla="*/ 30 w 30"/>
                <a:gd name="T3" fmla="*/ 15 h 30"/>
                <a:gd name="T4" fmla="*/ 15 w 30"/>
                <a:gd name="T5" fmla="*/ 30 h 30"/>
                <a:gd name="T6" fmla="*/ 0 w 30"/>
                <a:gd name="T7" fmla="*/ 15 h 30"/>
                <a:gd name="T8" fmla="*/ 15 w 30"/>
                <a:gd name="T9" fmla="*/ 0 h 30"/>
              </a:gdLst>
              <a:ahLst/>
              <a:cxnLst>
                <a:cxn ang="0">
                  <a:pos x="T0" y="T1"/>
                </a:cxn>
                <a:cxn ang="0">
                  <a:pos x="T2" y="T3"/>
                </a:cxn>
                <a:cxn ang="0">
                  <a:pos x="T4" y="T5"/>
                </a:cxn>
                <a:cxn ang="0">
                  <a:pos x="T6" y="T7"/>
                </a:cxn>
                <a:cxn ang="0">
                  <a:pos x="T8" y="T9"/>
                </a:cxn>
              </a:cxnLst>
              <a:rect l="0" t="0" r="r" b="b"/>
              <a:pathLst>
                <a:path w="30" h="30">
                  <a:moveTo>
                    <a:pt x="15" y="0"/>
                  </a:moveTo>
                  <a:cubicBezTo>
                    <a:pt x="23" y="0"/>
                    <a:pt x="30" y="7"/>
                    <a:pt x="30" y="15"/>
                  </a:cubicBezTo>
                  <a:cubicBezTo>
                    <a:pt x="30" y="24"/>
                    <a:pt x="23" y="30"/>
                    <a:pt x="15" y="30"/>
                  </a:cubicBezTo>
                  <a:cubicBezTo>
                    <a:pt x="7" y="30"/>
                    <a:pt x="0" y="23"/>
                    <a:pt x="0" y="15"/>
                  </a:cubicBezTo>
                  <a:cubicBezTo>
                    <a:pt x="0" y="7"/>
                    <a:pt x="7" y="0"/>
                    <a:pt x="1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52">
              <a:extLst>
                <a:ext uri="{FF2B5EF4-FFF2-40B4-BE49-F238E27FC236}">
                  <a16:creationId xmlns:a16="http://schemas.microsoft.com/office/drawing/2014/main" id="{80081BE4-EA00-4AA5-A431-3628157AA9B5}"/>
                </a:ext>
              </a:extLst>
            </p:cNvPr>
            <p:cNvSpPr>
              <a:spLocks/>
            </p:cNvSpPr>
            <p:nvPr/>
          </p:nvSpPr>
          <p:spPr bwMode="auto">
            <a:xfrm>
              <a:off x="8008605" y="5724934"/>
              <a:ext cx="119057" cy="116767"/>
            </a:xfrm>
            <a:custGeom>
              <a:avLst/>
              <a:gdLst>
                <a:gd name="T0" fmla="*/ 15 w 30"/>
                <a:gd name="T1" fmla="*/ 29 h 29"/>
                <a:gd name="T2" fmla="*/ 1 w 30"/>
                <a:gd name="T3" fmla="*/ 14 h 29"/>
                <a:gd name="T4" fmla="*/ 15 w 30"/>
                <a:gd name="T5" fmla="*/ 0 h 29"/>
                <a:gd name="T6" fmla="*/ 30 w 30"/>
                <a:gd name="T7" fmla="*/ 15 h 29"/>
                <a:gd name="T8" fmla="*/ 15 w 30"/>
                <a:gd name="T9" fmla="*/ 29 h 29"/>
              </a:gdLst>
              <a:ahLst/>
              <a:cxnLst>
                <a:cxn ang="0">
                  <a:pos x="T0" y="T1"/>
                </a:cxn>
                <a:cxn ang="0">
                  <a:pos x="T2" y="T3"/>
                </a:cxn>
                <a:cxn ang="0">
                  <a:pos x="T4" y="T5"/>
                </a:cxn>
                <a:cxn ang="0">
                  <a:pos x="T6" y="T7"/>
                </a:cxn>
                <a:cxn ang="0">
                  <a:pos x="T8" y="T9"/>
                </a:cxn>
              </a:cxnLst>
              <a:rect l="0" t="0" r="r" b="b"/>
              <a:pathLst>
                <a:path w="30" h="29">
                  <a:moveTo>
                    <a:pt x="15" y="29"/>
                  </a:moveTo>
                  <a:cubicBezTo>
                    <a:pt x="7" y="29"/>
                    <a:pt x="0" y="22"/>
                    <a:pt x="1" y="14"/>
                  </a:cubicBezTo>
                  <a:cubicBezTo>
                    <a:pt x="1" y="6"/>
                    <a:pt x="8" y="0"/>
                    <a:pt x="15" y="0"/>
                  </a:cubicBezTo>
                  <a:cubicBezTo>
                    <a:pt x="23" y="0"/>
                    <a:pt x="30" y="8"/>
                    <a:pt x="30" y="15"/>
                  </a:cubicBezTo>
                  <a:cubicBezTo>
                    <a:pt x="29" y="23"/>
                    <a:pt x="22" y="29"/>
                    <a:pt x="15"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54">
              <a:extLst>
                <a:ext uri="{FF2B5EF4-FFF2-40B4-BE49-F238E27FC236}">
                  <a16:creationId xmlns:a16="http://schemas.microsoft.com/office/drawing/2014/main" id="{43157E33-2317-425B-95AD-EB997993B0C3}"/>
                </a:ext>
              </a:extLst>
            </p:cNvPr>
            <p:cNvSpPr>
              <a:spLocks/>
            </p:cNvSpPr>
            <p:nvPr/>
          </p:nvSpPr>
          <p:spPr bwMode="auto">
            <a:xfrm>
              <a:off x="7699516" y="6647623"/>
              <a:ext cx="121346" cy="121346"/>
            </a:xfrm>
            <a:custGeom>
              <a:avLst/>
              <a:gdLst>
                <a:gd name="T0" fmla="*/ 15 w 30"/>
                <a:gd name="T1" fmla="*/ 30 h 30"/>
                <a:gd name="T2" fmla="*/ 0 w 30"/>
                <a:gd name="T3" fmla="*/ 14 h 30"/>
                <a:gd name="T4" fmla="*/ 15 w 30"/>
                <a:gd name="T5" fmla="*/ 1 h 30"/>
                <a:gd name="T6" fmla="*/ 29 w 30"/>
                <a:gd name="T7" fmla="*/ 16 h 30"/>
                <a:gd name="T8" fmla="*/ 15 w 30"/>
                <a:gd name="T9" fmla="*/ 30 h 30"/>
              </a:gdLst>
              <a:ahLst/>
              <a:cxnLst>
                <a:cxn ang="0">
                  <a:pos x="T0" y="T1"/>
                </a:cxn>
                <a:cxn ang="0">
                  <a:pos x="T2" y="T3"/>
                </a:cxn>
                <a:cxn ang="0">
                  <a:pos x="T4" y="T5"/>
                </a:cxn>
                <a:cxn ang="0">
                  <a:pos x="T6" y="T7"/>
                </a:cxn>
                <a:cxn ang="0">
                  <a:pos x="T8" y="T9"/>
                </a:cxn>
              </a:cxnLst>
              <a:rect l="0" t="0" r="r" b="b"/>
              <a:pathLst>
                <a:path w="30" h="30">
                  <a:moveTo>
                    <a:pt x="15" y="30"/>
                  </a:moveTo>
                  <a:cubicBezTo>
                    <a:pt x="7" y="29"/>
                    <a:pt x="0" y="22"/>
                    <a:pt x="0" y="14"/>
                  </a:cubicBezTo>
                  <a:cubicBezTo>
                    <a:pt x="1" y="7"/>
                    <a:pt x="8" y="0"/>
                    <a:pt x="15" y="1"/>
                  </a:cubicBezTo>
                  <a:cubicBezTo>
                    <a:pt x="23" y="1"/>
                    <a:pt x="30" y="8"/>
                    <a:pt x="29" y="16"/>
                  </a:cubicBezTo>
                  <a:cubicBezTo>
                    <a:pt x="29" y="23"/>
                    <a:pt x="22" y="30"/>
                    <a:pt x="15" y="3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56">
              <a:extLst>
                <a:ext uri="{FF2B5EF4-FFF2-40B4-BE49-F238E27FC236}">
                  <a16:creationId xmlns:a16="http://schemas.microsoft.com/office/drawing/2014/main" id="{0377324D-74AB-4FF5-9B99-67D59F0D5E28}"/>
                </a:ext>
              </a:extLst>
            </p:cNvPr>
            <p:cNvSpPr>
              <a:spLocks/>
            </p:cNvSpPr>
            <p:nvPr/>
          </p:nvSpPr>
          <p:spPr bwMode="auto">
            <a:xfrm>
              <a:off x="10465292" y="3884136"/>
              <a:ext cx="116767" cy="116767"/>
            </a:xfrm>
            <a:custGeom>
              <a:avLst/>
              <a:gdLst>
                <a:gd name="T0" fmla="*/ 15 w 29"/>
                <a:gd name="T1" fmla="*/ 29 h 29"/>
                <a:gd name="T2" fmla="*/ 1 w 29"/>
                <a:gd name="T3" fmla="*/ 15 h 29"/>
                <a:gd name="T4" fmla="*/ 15 w 29"/>
                <a:gd name="T5" fmla="*/ 0 h 29"/>
                <a:gd name="T6" fmla="*/ 29 w 29"/>
                <a:gd name="T7" fmla="*/ 14 h 29"/>
                <a:gd name="T8" fmla="*/ 15 w 29"/>
                <a:gd name="T9" fmla="*/ 29 h 29"/>
              </a:gdLst>
              <a:ahLst/>
              <a:cxnLst>
                <a:cxn ang="0">
                  <a:pos x="T0" y="T1"/>
                </a:cxn>
                <a:cxn ang="0">
                  <a:pos x="T2" y="T3"/>
                </a:cxn>
                <a:cxn ang="0">
                  <a:pos x="T4" y="T5"/>
                </a:cxn>
                <a:cxn ang="0">
                  <a:pos x="T6" y="T7"/>
                </a:cxn>
                <a:cxn ang="0">
                  <a:pos x="T8" y="T9"/>
                </a:cxn>
              </a:cxnLst>
              <a:rect l="0" t="0" r="r" b="b"/>
              <a:pathLst>
                <a:path w="29" h="29">
                  <a:moveTo>
                    <a:pt x="15" y="29"/>
                  </a:moveTo>
                  <a:cubicBezTo>
                    <a:pt x="8" y="29"/>
                    <a:pt x="1" y="22"/>
                    <a:pt x="1" y="15"/>
                  </a:cubicBezTo>
                  <a:cubicBezTo>
                    <a:pt x="0" y="7"/>
                    <a:pt x="7" y="0"/>
                    <a:pt x="15" y="0"/>
                  </a:cubicBezTo>
                  <a:cubicBezTo>
                    <a:pt x="23" y="0"/>
                    <a:pt x="29" y="6"/>
                    <a:pt x="29" y="14"/>
                  </a:cubicBezTo>
                  <a:cubicBezTo>
                    <a:pt x="29" y="22"/>
                    <a:pt x="23" y="28"/>
                    <a:pt x="15"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57">
              <a:extLst>
                <a:ext uri="{FF2B5EF4-FFF2-40B4-BE49-F238E27FC236}">
                  <a16:creationId xmlns:a16="http://schemas.microsoft.com/office/drawing/2014/main" id="{4D2968DE-002D-4F83-88D6-28E47A6F6FEE}"/>
                </a:ext>
              </a:extLst>
            </p:cNvPr>
            <p:cNvSpPr>
              <a:spLocks/>
            </p:cNvSpPr>
            <p:nvPr/>
          </p:nvSpPr>
          <p:spPr bwMode="auto">
            <a:xfrm>
              <a:off x="9544893" y="4184067"/>
              <a:ext cx="116767" cy="121346"/>
            </a:xfrm>
            <a:custGeom>
              <a:avLst/>
              <a:gdLst>
                <a:gd name="T0" fmla="*/ 29 w 29"/>
                <a:gd name="T1" fmla="*/ 15 h 30"/>
                <a:gd name="T2" fmla="*/ 15 w 29"/>
                <a:gd name="T3" fmla="*/ 29 h 30"/>
                <a:gd name="T4" fmla="*/ 0 w 29"/>
                <a:gd name="T5" fmla="*/ 14 h 30"/>
                <a:gd name="T6" fmla="*/ 15 w 29"/>
                <a:gd name="T7" fmla="*/ 1 h 30"/>
                <a:gd name="T8" fmla="*/ 29 w 29"/>
                <a:gd name="T9" fmla="*/ 15 h 30"/>
              </a:gdLst>
              <a:ahLst/>
              <a:cxnLst>
                <a:cxn ang="0">
                  <a:pos x="T0" y="T1"/>
                </a:cxn>
                <a:cxn ang="0">
                  <a:pos x="T2" y="T3"/>
                </a:cxn>
                <a:cxn ang="0">
                  <a:pos x="T4" y="T5"/>
                </a:cxn>
                <a:cxn ang="0">
                  <a:pos x="T6" y="T7"/>
                </a:cxn>
                <a:cxn ang="0">
                  <a:pos x="T8" y="T9"/>
                </a:cxn>
              </a:cxnLst>
              <a:rect l="0" t="0" r="r" b="b"/>
              <a:pathLst>
                <a:path w="29" h="30">
                  <a:moveTo>
                    <a:pt x="29" y="15"/>
                  </a:moveTo>
                  <a:cubicBezTo>
                    <a:pt x="29" y="23"/>
                    <a:pt x="22" y="30"/>
                    <a:pt x="15" y="29"/>
                  </a:cubicBezTo>
                  <a:cubicBezTo>
                    <a:pt x="7" y="29"/>
                    <a:pt x="0" y="22"/>
                    <a:pt x="0" y="14"/>
                  </a:cubicBezTo>
                  <a:cubicBezTo>
                    <a:pt x="1" y="7"/>
                    <a:pt x="7" y="0"/>
                    <a:pt x="15" y="1"/>
                  </a:cubicBezTo>
                  <a:cubicBezTo>
                    <a:pt x="23" y="1"/>
                    <a:pt x="29" y="8"/>
                    <a:pt x="29"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959">
              <a:extLst>
                <a:ext uri="{FF2B5EF4-FFF2-40B4-BE49-F238E27FC236}">
                  <a16:creationId xmlns:a16="http://schemas.microsoft.com/office/drawing/2014/main" id="{83AE8855-3669-4580-B5E2-24970A3D30F4}"/>
                </a:ext>
              </a:extLst>
            </p:cNvPr>
            <p:cNvSpPr>
              <a:spLocks/>
            </p:cNvSpPr>
            <p:nvPr/>
          </p:nvSpPr>
          <p:spPr bwMode="auto">
            <a:xfrm>
              <a:off x="11694780" y="3884136"/>
              <a:ext cx="114477" cy="116767"/>
            </a:xfrm>
            <a:custGeom>
              <a:avLst/>
              <a:gdLst>
                <a:gd name="T0" fmla="*/ 29 w 29"/>
                <a:gd name="T1" fmla="*/ 14 h 29"/>
                <a:gd name="T2" fmla="*/ 15 w 29"/>
                <a:gd name="T3" fmla="*/ 29 h 29"/>
                <a:gd name="T4" fmla="*/ 0 w 29"/>
                <a:gd name="T5" fmla="*/ 14 h 29"/>
                <a:gd name="T6" fmla="*/ 14 w 29"/>
                <a:gd name="T7" fmla="*/ 0 h 29"/>
                <a:gd name="T8" fmla="*/ 29 w 29"/>
                <a:gd name="T9" fmla="*/ 14 h 29"/>
              </a:gdLst>
              <a:ahLst/>
              <a:cxnLst>
                <a:cxn ang="0">
                  <a:pos x="T0" y="T1"/>
                </a:cxn>
                <a:cxn ang="0">
                  <a:pos x="T2" y="T3"/>
                </a:cxn>
                <a:cxn ang="0">
                  <a:pos x="T4" y="T5"/>
                </a:cxn>
                <a:cxn ang="0">
                  <a:pos x="T6" y="T7"/>
                </a:cxn>
                <a:cxn ang="0">
                  <a:pos x="T8" y="T9"/>
                </a:cxn>
              </a:cxnLst>
              <a:rect l="0" t="0" r="r" b="b"/>
              <a:pathLst>
                <a:path w="29" h="29">
                  <a:moveTo>
                    <a:pt x="29" y="14"/>
                  </a:moveTo>
                  <a:cubicBezTo>
                    <a:pt x="29" y="22"/>
                    <a:pt x="22" y="28"/>
                    <a:pt x="15" y="29"/>
                  </a:cubicBezTo>
                  <a:cubicBezTo>
                    <a:pt x="7" y="29"/>
                    <a:pt x="0" y="22"/>
                    <a:pt x="0" y="14"/>
                  </a:cubicBezTo>
                  <a:cubicBezTo>
                    <a:pt x="0" y="6"/>
                    <a:pt x="7" y="0"/>
                    <a:pt x="14" y="0"/>
                  </a:cubicBezTo>
                  <a:cubicBezTo>
                    <a:pt x="22" y="0"/>
                    <a:pt x="29" y="6"/>
                    <a:pt x="2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961">
              <a:extLst>
                <a:ext uri="{FF2B5EF4-FFF2-40B4-BE49-F238E27FC236}">
                  <a16:creationId xmlns:a16="http://schemas.microsoft.com/office/drawing/2014/main" id="{389C1297-B930-4D1E-AFED-C279CAFF6C23}"/>
                </a:ext>
              </a:extLst>
            </p:cNvPr>
            <p:cNvSpPr>
              <a:spLocks/>
            </p:cNvSpPr>
            <p:nvPr/>
          </p:nvSpPr>
          <p:spPr bwMode="auto">
            <a:xfrm>
              <a:off x="8624494" y="4802246"/>
              <a:ext cx="112188" cy="112188"/>
            </a:xfrm>
            <a:custGeom>
              <a:avLst/>
              <a:gdLst>
                <a:gd name="T0" fmla="*/ 28 w 28"/>
                <a:gd name="T1" fmla="*/ 15 h 28"/>
                <a:gd name="T2" fmla="*/ 14 w 28"/>
                <a:gd name="T3" fmla="*/ 28 h 28"/>
                <a:gd name="T4" fmla="*/ 1 w 28"/>
                <a:gd name="T5" fmla="*/ 14 h 28"/>
                <a:gd name="T6" fmla="*/ 15 w 28"/>
                <a:gd name="T7" fmla="*/ 1 h 28"/>
                <a:gd name="T8" fmla="*/ 28 w 28"/>
                <a:gd name="T9" fmla="*/ 15 h 28"/>
              </a:gdLst>
              <a:ahLst/>
              <a:cxnLst>
                <a:cxn ang="0">
                  <a:pos x="T0" y="T1"/>
                </a:cxn>
                <a:cxn ang="0">
                  <a:pos x="T2" y="T3"/>
                </a:cxn>
                <a:cxn ang="0">
                  <a:pos x="T4" y="T5"/>
                </a:cxn>
                <a:cxn ang="0">
                  <a:pos x="T6" y="T7"/>
                </a:cxn>
                <a:cxn ang="0">
                  <a:pos x="T8" y="T9"/>
                </a:cxn>
              </a:cxnLst>
              <a:rect l="0" t="0" r="r" b="b"/>
              <a:pathLst>
                <a:path w="28" h="28">
                  <a:moveTo>
                    <a:pt x="28" y="15"/>
                  </a:moveTo>
                  <a:cubicBezTo>
                    <a:pt x="28" y="22"/>
                    <a:pt x="22" y="28"/>
                    <a:pt x="14" y="28"/>
                  </a:cubicBezTo>
                  <a:cubicBezTo>
                    <a:pt x="6" y="28"/>
                    <a:pt x="0" y="22"/>
                    <a:pt x="1" y="14"/>
                  </a:cubicBezTo>
                  <a:cubicBezTo>
                    <a:pt x="1" y="6"/>
                    <a:pt x="7" y="0"/>
                    <a:pt x="15" y="1"/>
                  </a:cubicBezTo>
                  <a:cubicBezTo>
                    <a:pt x="22" y="1"/>
                    <a:pt x="28" y="7"/>
                    <a:pt x="28"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6" name="Rectangle 65">
            <a:extLst>
              <a:ext uri="{FF2B5EF4-FFF2-40B4-BE49-F238E27FC236}">
                <a16:creationId xmlns:a16="http://schemas.microsoft.com/office/drawing/2014/main" id="{5C51BC4D-964C-4D90-BA31-18E124FC96E0}"/>
              </a:ext>
            </a:extLst>
          </p:cNvPr>
          <p:cNvSpPr/>
          <p:nvPr userDrawn="1"/>
        </p:nvSpPr>
        <p:spPr>
          <a:xfrm>
            <a:off x="11775440" y="5663325"/>
            <a:ext cx="416560" cy="830997"/>
          </a:xfrm>
          <a:prstGeom prst="rect">
            <a:avLst/>
          </a:prstGeom>
          <a:solidFill>
            <a:srgbClr val="31BFD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665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814EB97-242E-4E24-A1FE-8B4D7647840E}"/>
              </a:ext>
            </a:extLst>
          </p:cNvPr>
          <p:cNvSpPr>
            <a:spLocks noGrp="1"/>
          </p:cNvSpPr>
          <p:nvPr>
            <p:ph type="pic" sz="quarter" idx="11"/>
          </p:nvPr>
        </p:nvSpPr>
        <p:spPr>
          <a:xfrm>
            <a:off x="0" y="3977641"/>
            <a:ext cx="7833360" cy="179832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A605779A-F08C-42B7-8AB5-E245CF04C60F}"/>
              </a:ext>
            </a:extLst>
          </p:cNvPr>
          <p:cNvSpPr>
            <a:spLocks noGrp="1"/>
          </p:cNvSpPr>
          <p:nvPr>
            <p:ph type="pic" sz="quarter" idx="12"/>
          </p:nvPr>
        </p:nvSpPr>
        <p:spPr>
          <a:xfrm>
            <a:off x="8122920" y="3977641"/>
            <a:ext cx="3307080" cy="1798320"/>
          </a:xfrm>
          <a:prstGeom prst="rect">
            <a:avLst/>
          </a:prstGeom>
          <a:pattFill prst="pct5">
            <a:fgClr>
              <a:schemeClr val="accent1"/>
            </a:fgClr>
            <a:bgClr>
              <a:schemeClr val="bg1"/>
            </a:bgClr>
          </a:pattFill>
        </p:spPr>
        <p:txBody>
          <a:bodyPr>
            <a:normAutofit/>
          </a:bodyPr>
          <a:lstStyle>
            <a:lvl1pPr>
              <a:defRPr sz="1200"/>
            </a:lvl1pPr>
          </a:lstStyle>
          <a:p>
            <a:endParaRPr lang="en-US"/>
          </a:p>
        </p:txBody>
      </p:sp>
      <p:grpSp>
        <p:nvGrpSpPr>
          <p:cNvPr id="4" name="Group 3">
            <a:extLst>
              <a:ext uri="{FF2B5EF4-FFF2-40B4-BE49-F238E27FC236}">
                <a16:creationId xmlns:a16="http://schemas.microsoft.com/office/drawing/2014/main" id="{7BA8F214-B30D-4605-A6AB-9A6D29EAE9DB}"/>
              </a:ext>
            </a:extLst>
          </p:cNvPr>
          <p:cNvGrpSpPr/>
          <p:nvPr userDrawn="1"/>
        </p:nvGrpSpPr>
        <p:grpSpPr>
          <a:xfrm rot="16200000">
            <a:off x="403268" y="-544033"/>
            <a:ext cx="1080667" cy="2307868"/>
            <a:chOff x="11077350" y="55856"/>
            <a:chExt cx="1080667" cy="2307868"/>
          </a:xfrm>
          <a:solidFill>
            <a:srgbClr val="095663">
              <a:alpha val="30000"/>
            </a:srgbClr>
          </a:solidFill>
        </p:grpSpPr>
        <p:sp>
          <p:nvSpPr>
            <p:cNvPr id="5" name="Freeform 766">
              <a:extLst>
                <a:ext uri="{FF2B5EF4-FFF2-40B4-BE49-F238E27FC236}">
                  <a16:creationId xmlns:a16="http://schemas.microsoft.com/office/drawing/2014/main" id="{C62E835D-EE76-4CEA-9B25-934882B6E4B7}"/>
                </a:ext>
              </a:extLst>
            </p:cNvPr>
            <p:cNvSpPr>
              <a:spLocks/>
            </p:cNvSpPr>
            <p:nvPr/>
          </p:nvSpPr>
          <p:spPr bwMode="auto">
            <a:xfrm>
              <a:off x="11961116" y="55856"/>
              <a:ext cx="196901" cy="196901"/>
            </a:xfrm>
            <a:custGeom>
              <a:avLst/>
              <a:gdLst>
                <a:gd name="T0" fmla="*/ 25 w 49"/>
                <a:gd name="T1" fmla="*/ 0 h 49"/>
                <a:gd name="T2" fmla="*/ 49 w 49"/>
                <a:gd name="T3" fmla="*/ 24 h 49"/>
                <a:gd name="T4" fmla="*/ 24 w 49"/>
                <a:gd name="T5" fmla="*/ 49 h 49"/>
                <a:gd name="T6" fmla="*/ 0 w 49"/>
                <a:gd name="T7" fmla="*/ 24 h 49"/>
                <a:gd name="T8" fmla="*/ 25 w 49"/>
                <a:gd name="T9" fmla="*/ 0 h 49"/>
              </a:gdLst>
              <a:ahLst/>
              <a:cxnLst>
                <a:cxn ang="0">
                  <a:pos x="T0" y="T1"/>
                </a:cxn>
                <a:cxn ang="0">
                  <a:pos x="T2" y="T3"/>
                </a:cxn>
                <a:cxn ang="0">
                  <a:pos x="T4" y="T5"/>
                </a:cxn>
                <a:cxn ang="0">
                  <a:pos x="T6" y="T7"/>
                </a:cxn>
                <a:cxn ang="0">
                  <a:pos x="T8" y="T9"/>
                </a:cxn>
              </a:cxnLst>
              <a:rect l="0" t="0" r="r" b="b"/>
              <a:pathLst>
                <a:path w="49" h="49">
                  <a:moveTo>
                    <a:pt x="25" y="0"/>
                  </a:moveTo>
                  <a:cubicBezTo>
                    <a:pt x="38" y="0"/>
                    <a:pt x="49" y="11"/>
                    <a:pt x="49" y="24"/>
                  </a:cubicBezTo>
                  <a:cubicBezTo>
                    <a:pt x="49" y="38"/>
                    <a:pt x="38" y="49"/>
                    <a:pt x="24" y="49"/>
                  </a:cubicBezTo>
                  <a:cubicBezTo>
                    <a:pt x="10" y="48"/>
                    <a:pt x="0" y="37"/>
                    <a:pt x="0" y="24"/>
                  </a:cubicBezTo>
                  <a:cubicBezTo>
                    <a:pt x="0" y="10"/>
                    <a:pt x="11" y="0"/>
                    <a:pt x="2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76">
              <a:extLst>
                <a:ext uri="{FF2B5EF4-FFF2-40B4-BE49-F238E27FC236}">
                  <a16:creationId xmlns:a16="http://schemas.microsoft.com/office/drawing/2014/main" id="{D550318E-6BA4-476C-B9E7-F1D8131E78D2}"/>
                </a:ext>
              </a:extLst>
            </p:cNvPr>
            <p:cNvSpPr>
              <a:spLocks/>
            </p:cNvSpPr>
            <p:nvPr/>
          </p:nvSpPr>
          <p:spPr bwMode="auto">
            <a:xfrm>
              <a:off x="11961116" y="364945"/>
              <a:ext cx="196901" cy="196901"/>
            </a:xfrm>
            <a:custGeom>
              <a:avLst/>
              <a:gdLst>
                <a:gd name="T0" fmla="*/ 49 w 49"/>
                <a:gd name="T1" fmla="*/ 24 h 49"/>
                <a:gd name="T2" fmla="*/ 25 w 49"/>
                <a:gd name="T3" fmla="*/ 49 h 49"/>
                <a:gd name="T4" fmla="*/ 0 w 49"/>
                <a:gd name="T5" fmla="*/ 24 h 49"/>
                <a:gd name="T6" fmla="*/ 24 w 49"/>
                <a:gd name="T7" fmla="*/ 0 h 49"/>
                <a:gd name="T8" fmla="*/ 49 w 49"/>
                <a:gd name="T9" fmla="*/ 24 h 49"/>
              </a:gdLst>
              <a:ahLst/>
              <a:cxnLst>
                <a:cxn ang="0">
                  <a:pos x="T0" y="T1"/>
                </a:cxn>
                <a:cxn ang="0">
                  <a:pos x="T2" y="T3"/>
                </a:cxn>
                <a:cxn ang="0">
                  <a:pos x="T4" y="T5"/>
                </a:cxn>
                <a:cxn ang="0">
                  <a:pos x="T6" y="T7"/>
                </a:cxn>
                <a:cxn ang="0">
                  <a:pos x="T8" y="T9"/>
                </a:cxn>
              </a:cxnLst>
              <a:rect l="0" t="0" r="r" b="b"/>
              <a:pathLst>
                <a:path w="49" h="49">
                  <a:moveTo>
                    <a:pt x="49" y="24"/>
                  </a:moveTo>
                  <a:cubicBezTo>
                    <a:pt x="49" y="37"/>
                    <a:pt x="38" y="48"/>
                    <a:pt x="25" y="49"/>
                  </a:cubicBezTo>
                  <a:cubicBezTo>
                    <a:pt x="11" y="49"/>
                    <a:pt x="0" y="38"/>
                    <a:pt x="0" y="24"/>
                  </a:cubicBezTo>
                  <a:cubicBezTo>
                    <a:pt x="0" y="11"/>
                    <a:pt x="11" y="0"/>
                    <a:pt x="24" y="0"/>
                  </a:cubicBezTo>
                  <a:cubicBezTo>
                    <a:pt x="37" y="0"/>
                    <a:pt x="48" y="11"/>
                    <a:pt x="49"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83">
              <a:extLst>
                <a:ext uri="{FF2B5EF4-FFF2-40B4-BE49-F238E27FC236}">
                  <a16:creationId xmlns:a16="http://schemas.microsoft.com/office/drawing/2014/main" id="{6E9E96D1-A31B-40DD-BBA4-7901B371067C}"/>
                </a:ext>
              </a:extLst>
            </p:cNvPr>
            <p:cNvSpPr>
              <a:spLocks/>
            </p:cNvSpPr>
            <p:nvPr/>
          </p:nvSpPr>
          <p:spPr bwMode="auto">
            <a:xfrm>
              <a:off x="11965695" y="676324"/>
              <a:ext cx="187743" cy="190033"/>
            </a:xfrm>
            <a:custGeom>
              <a:avLst/>
              <a:gdLst>
                <a:gd name="T0" fmla="*/ 23 w 47"/>
                <a:gd name="T1" fmla="*/ 47 h 47"/>
                <a:gd name="T2" fmla="*/ 0 w 47"/>
                <a:gd name="T3" fmla="*/ 23 h 47"/>
                <a:gd name="T4" fmla="*/ 23 w 47"/>
                <a:gd name="T5" fmla="*/ 0 h 47"/>
                <a:gd name="T6" fmla="*/ 47 w 47"/>
                <a:gd name="T7" fmla="*/ 24 h 47"/>
                <a:gd name="T8" fmla="*/ 23 w 47"/>
                <a:gd name="T9" fmla="*/ 47 h 47"/>
              </a:gdLst>
              <a:ahLst/>
              <a:cxnLst>
                <a:cxn ang="0">
                  <a:pos x="T0" y="T1"/>
                </a:cxn>
                <a:cxn ang="0">
                  <a:pos x="T2" y="T3"/>
                </a:cxn>
                <a:cxn ang="0">
                  <a:pos x="T4" y="T5"/>
                </a:cxn>
                <a:cxn ang="0">
                  <a:pos x="T6" y="T7"/>
                </a:cxn>
                <a:cxn ang="0">
                  <a:pos x="T8" y="T9"/>
                </a:cxn>
              </a:cxnLst>
              <a:rect l="0" t="0" r="r" b="b"/>
              <a:pathLst>
                <a:path w="47" h="47">
                  <a:moveTo>
                    <a:pt x="23" y="47"/>
                  </a:moveTo>
                  <a:cubicBezTo>
                    <a:pt x="10" y="47"/>
                    <a:pt x="0" y="37"/>
                    <a:pt x="0" y="23"/>
                  </a:cubicBezTo>
                  <a:cubicBezTo>
                    <a:pt x="0" y="10"/>
                    <a:pt x="10" y="0"/>
                    <a:pt x="23" y="0"/>
                  </a:cubicBezTo>
                  <a:cubicBezTo>
                    <a:pt x="36" y="0"/>
                    <a:pt x="47" y="11"/>
                    <a:pt x="47" y="24"/>
                  </a:cubicBezTo>
                  <a:cubicBezTo>
                    <a:pt x="46" y="37"/>
                    <a:pt x="36" y="47"/>
                    <a:pt x="23" y="4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02">
              <a:extLst>
                <a:ext uri="{FF2B5EF4-FFF2-40B4-BE49-F238E27FC236}">
                  <a16:creationId xmlns:a16="http://schemas.microsoft.com/office/drawing/2014/main" id="{ECE0F456-321A-4E24-9EA3-1695716C0277}"/>
                </a:ext>
              </a:extLst>
            </p:cNvPr>
            <p:cNvSpPr>
              <a:spLocks/>
            </p:cNvSpPr>
            <p:nvPr/>
          </p:nvSpPr>
          <p:spPr bwMode="auto">
            <a:xfrm>
              <a:off x="11970274" y="985414"/>
              <a:ext cx="180874" cy="180875"/>
            </a:xfrm>
            <a:custGeom>
              <a:avLst/>
              <a:gdLst>
                <a:gd name="T0" fmla="*/ 44 w 45"/>
                <a:gd name="T1" fmla="*/ 22 h 45"/>
                <a:gd name="T2" fmla="*/ 22 w 45"/>
                <a:gd name="T3" fmla="*/ 45 h 45"/>
                <a:gd name="T4" fmla="*/ 0 w 45"/>
                <a:gd name="T5" fmla="*/ 23 h 45"/>
                <a:gd name="T6" fmla="*/ 22 w 45"/>
                <a:gd name="T7" fmla="*/ 0 h 45"/>
                <a:gd name="T8" fmla="*/ 44 w 45"/>
                <a:gd name="T9" fmla="*/ 22 h 45"/>
              </a:gdLst>
              <a:ahLst/>
              <a:cxnLst>
                <a:cxn ang="0">
                  <a:pos x="T0" y="T1"/>
                </a:cxn>
                <a:cxn ang="0">
                  <a:pos x="T2" y="T3"/>
                </a:cxn>
                <a:cxn ang="0">
                  <a:pos x="T4" y="T5"/>
                </a:cxn>
                <a:cxn ang="0">
                  <a:pos x="T6" y="T7"/>
                </a:cxn>
                <a:cxn ang="0">
                  <a:pos x="T8" y="T9"/>
                </a:cxn>
              </a:cxnLst>
              <a:rect l="0" t="0" r="r" b="b"/>
              <a:pathLst>
                <a:path w="45" h="45">
                  <a:moveTo>
                    <a:pt x="44" y="22"/>
                  </a:moveTo>
                  <a:cubicBezTo>
                    <a:pt x="45" y="35"/>
                    <a:pt x="35" y="45"/>
                    <a:pt x="22" y="45"/>
                  </a:cubicBezTo>
                  <a:cubicBezTo>
                    <a:pt x="10" y="45"/>
                    <a:pt x="0" y="35"/>
                    <a:pt x="0" y="23"/>
                  </a:cubicBezTo>
                  <a:cubicBezTo>
                    <a:pt x="0" y="10"/>
                    <a:pt x="10" y="1"/>
                    <a:pt x="22" y="0"/>
                  </a:cubicBezTo>
                  <a:cubicBezTo>
                    <a:pt x="34" y="0"/>
                    <a:pt x="44" y="10"/>
                    <a:pt x="4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14">
              <a:extLst>
                <a:ext uri="{FF2B5EF4-FFF2-40B4-BE49-F238E27FC236}">
                  <a16:creationId xmlns:a16="http://schemas.microsoft.com/office/drawing/2014/main" id="{1C38D1D1-C50F-4D45-BDF0-7993E98B1813}"/>
                </a:ext>
              </a:extLst>
            </p:cNvPr>
            <p:cNvSpPr>
              <a:spLocks/>
            </p:cNvSpPr>
            <p:nvPr/>
          </p:nvSpPr>
          <p:spPr bwMode="auto">
            <a:xfrm>
              <a:off x="11661185" y="62725"/>
              <a:ext cx="176295" cy="176295"/>
            </a:xfrm>
            <a:custGeom>
              <a:avLst/>
              <a:gdLst>
                <a:gd name="T0" fmla="*/ 44 w 44"/>
                <a:gd name="T1" fmla="*/ 22 h 44"/>
                <a:gd name="T2" fmla="*/ 22 w 44"/>
                <a:gd name="T3" fmla="*/ 44 h 44"/>
                <a:gd name="T4" fmla="*/ 0 w 44"/>
                <a:gd name="T5" fmla="*/ 22 h 44"/>
                <a:gd name="T6" fmla="*/ 22 w 44"/>
                <a:gd name="T7" fmla="*/ 0 h 44"/>
                <a:gd name="T8" fmla="*/ 44 w 44"/>
                <a:gd name="T9" fmla="*/ 22 h 44"/>
              </a:gdLst>
              <a:ahLst/>
              <a:cxnLst>
                <a:cxn ang="0">
                  <a:pos x="T0" y="T1"/>
                </a:cxn>
                <a:cxn ang="0">
                  <a:pos x="T2" y="T3"/>
                </a:cxn>
                <a:cxn ang="0">
                  <a:pos x="T4" y="T5"/>
                </a:cxn>
                <a:cxn ang="0">
                  <a:pos x="T6" y="T7"/>
                </a:cxn>
                <a:cxn ang="0">
                  <a:pos x="T8" y="T9"/>
                </a:cxn>
              </a:cxnLst>
              <a:rect l="0" t="0" r="r" b="b"/>
              <a:pathLst>
                <a:path w="44" h="44">
                  <a:moveTo>
                    <a:pt x="44" y="22"/>
                  </a:moveTo>
                  <a:cubicBezTo>
                    <a:pt x="44" y="35"/>
                    <a:pt x="34" y="44"/>
                    <a:pt x="22" y="44"/>
                  </a:cubicBezTo>
                  <a:cubicBezTo>
                    <a:pt x="10" y="44"/>
                    <a:pt x="0" y="34"/>
                    <a:pt x="0" y="22"/>
                  </a:cubicBezTo>
                  <a:cubicBezTo>
                    <a:pt x="0" y="10"/>
                    <a:pt x="10" y="0"/>
                    <a:pt x="22" y="0"/>
                  </a:cubicBezTo>
                  <a:cubicBezTo>
                    <a:pt x="34" y="0"/>
                    <a:pt x="44" y="10"/>
                    <a:pt x="44"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32">
              <a:extLst>
                <a:ext uri="{FF2B5EF4-FFF2-40B4-BE49-F238E27FC236}">
                  <a16:creationId xmlns:a16="http://schemas.microsoft.com/office/drawing/2014/main" id="{2BC59405-6B62-4D9A-A874-26FC86F16AF9}"/>
                </a:ext>
              </a:extLst>
            </p:cNvPr>
            <p:cNvSpPr>
              <a:spLocks/>
            </p:cNvSpPr>
            <p:nvPr/>
          </p:nvSpPr>
          <p:spPr bwMode="auto">
            <a:xfrm>
              <a:off x="11661185" y="376393"/>
              <a:ext cx="176295" cy="171716"/>
            </a:xfrm>
            <a:custGeom>
              <a:avLst/>
              <a:gdLst>
                <a:gd name="T0" fmla="*/ 21 w 44"/>
                <a:gd name="T1" fmla="*/ 43 h 43"/>
                <a:gd name="T2" fmla="*/ 0 w 44"/>
                <a:gd name="T3" fmla="*/ 21 h 43"/>
                <a:gd name="T4" fmla="*/ 23 w 44"/>
                <a:gd name="T5" fmla="*/ 0 h 43"/>
                <a:gd name="T6" fmla="*/ 44 w 44"/>
                <a:gd name="T7" fmla="*/ 22 h 43"/>
                <a:gd name="T8" fmla="*/ 21 w 44"/>
                <a:gd name="T9" fmla="*/ 43 h 43"/>
              </a:gdLst>
              <a:ahLst/>
              <a:cxnLst>
                <a:cxn ang="0">
                  <a:pos x="T0" y="T1"/>
                </a:cxn>
                <a:cxn ang="0">
                  <a:pos x="T2" y="T3"/>
                </a:cxn>
                <a:cxn ang="0">
                  <a:pos x="T4" y="T5"/>
                </a:cxn>
                <a:cxn ang="0">
                  <a:pos x="T6" y="T7"/>
                </a:cxn>
                <a:cxn ang="0">
                  <a:pos x="T8" y="T9"/>
                </a:cxn>
              </a:cxnLst>
              <a:rect l="0" t="0" r="r" b="b"/>
              <a:pathLst>
                <a:path w="44" h="43">
                  <a:moveTo>
                    <a:pt x="21" y="43"/>
                  </a:moveTo>
                  <a:cubicBezTo>
                    <a:pt x="10" y="43"/>
                    <a:pt x="0" y="32"/>
                    <a:pt x="0" y="21"/>
                  </a:cubicBezTo>
                  <a:cubicBezTo>
                    <a:pt x="1" y="9"/>
                    <a:pt x="11" y="0"/>
                    <a:pt x="23" y="0"/>
                  </a:cubicBezTo>
                  <a:cubicBezTo>
                    <a:pt x="34" y="0"/>
                    <a:pt x="44" y="10"/>
                    <a:pt x="44" y="22"/>
                  </a:cubicBezTo>
                  <a:cubicBezTo>
                    <a:pt x="43" y="34"/>
                    <a:pt x="33" y="43"/>
                    <a:pt x="21" y="4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36">
              <a:extLst>
                <a:ext uri="{FF2B5EF4-FFF2-40B4-BE49-F238E27FC236}">
                  <a16:creationId xmlns:a16="http://schemas.microsoft.com/office/drawing/2014/main" id="{0CF73E30-068E-41B5-9E61-EF3339438958}"/>
                </a:ext>
              </a:extLst>
            </p:cNvPr>
            <p:cNvSpPr>
              <a:spLocks/>
            </p:cNvSpPr>
            <p:nvPr/>
          </p:nvSpPr>
          <p:spPr bwMode="auto">
            <a:xfrm>
              <a:off x="11977143" y="1303662"/>
              <a:ext cx="164848" cy="164848"/>
            </a:xfrm>
            <a:custGeom>
              <a:avLst/>
              <a:gdLst>
                <a:gd name="T0" fmla="*/ 20 w 41"/>
                <a:gd name="T1" fmla="*/ 41 h 41"/>
                <a:gd name="T2" fmla="*/ 0 w 41"/>
                <a:gd name="T3" fmla="*/ 21 h 41"/>
                <a:gd name="T4" fmla="*/ 21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9"/>
                    <a:pt x="9" y="0"/>
                    <a:pt x="21" y="0"/>
                  </a:cubicBezTo>
                  <a:cubicBezTo>
                    <a:pt x="32" y="0"/>
                    <a:pt x="41" y="9"/>
                    <a:pt x="41" y="21"/>
                  </a:cubicBezTo>
                  <a:cubicBezTo>
                    <a:pt x="41" y="33"/>
                    <a:pt x="32" y="41"/>
                    <a:pt x="20"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47">
              <a:extLst>
                <a:ext uri="{FF2B5EF4-FFF2-40B4-BE49-F238E27FC236}">
                  <a16:creationId xmlns:a16="http://schemas.microsoft.com/office/drawing/2014/main" id="{44EF38FE-EBF4-463C-8F42-7B543877DA3D}"/>
                </a:ext>
              </a:extLst>
            </p:cNvPr>
            <p:cNvSpPr>
              <a:spLocks/>
            </p:cNvSpPr>
            <p:nvPr/>
          </p:nvSpPr>
          <p:spPr bwMode="auto">
            <a:xfrm>
              <a:off x="11665764" y="690062"/>
              <a:ext cx="167137" cy="164848"/>
            </a:xfrm>
            <a:custGeom>
              <a:avLst/>
              <a:gdLst>
                <a:gd name="T0" fmla="*/ 41 w 42"/>
                <a:gd name="T1" fmla="*/ 20 h 41"/>
                <a:gd name="T2" fmla="*/ 21 w 42"/>
                <a:gd name="T3" fmla="*/ 41 h 41"/>
                <a:gd name="T4" fmla="*/ 1 w 42"/>
                <a:gd name="T5" fmla="*/ 21 h 41"/>
                <a:gd name="T6" fmla="*/ 21 w 42"/>
                <a:gd name="T7" fmla="*/ 0 h 41"/>
                <a:gd name="T8" fmla="*/ 41 w 42"/>
                <a:gd name="T9" fmla="*/ 20 h 41"/>
              </a:gdLst>
              <a:ahLst/>
              <a:cxnLst>
                <a:cxn ang="0">
                  <a:pos x="T0" y="T1"/>
                </a:cxn>
                <a:cxn ang="0">
                  <a:pos x="T2" y="T3"/>
                </a:cxn>
                <a:cxn ang="0">
                  <a:pos x="T4" y="T5"/>
                </a:cxn>
                <a:cxn ang="0">
                  <a:pos x="T6" y="T7"/>
                </a:cxn>
                <a:cxn ang="0">
                  <a:pos x="T8" y="T9"/>
                </a:cxn>
              </a:cxnLst>
              <a:rect l="0" t="0" r="r" b="b"/>
              <a:pathLst>
                <a:path w="42" h="41">
                  <a:moveTo>
                    <a:pt x="41" y="20"/>
                  </a:moveTo>
                  <a:cubicBezTo>
                    <a:pt x="42" y="32"/>
                    <a:pt x="33" y="41"/>
                    <a:pt x="21" y="41"/>
                  </a:cubicBezTo>
                  <a:cubicBezTo>
                    <a:pt x="9" y="41"/>
                    <a:pt x="0" y="32"/>
                    <a:pt x="1" y="21"/>
                  </a:cubicBezTo>
                  <a:cubicBezTo>
                    <a:pt x="1" y="9"/>
                    <a:pt x="9" y="0"/>
                    <a:pt x="21" y="0"/>
                  </a:cubicBezTo>
                  <a:cubicBezTo>
                    <a:pt x="32" y="0"/>
                    <a:pt x="41" y="9"/>
                    <a:pt x="41" y="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54">
              <a:extLst>
                <a:ext uri="{FF2B5EF4-FFF2-40B4-BE49-F238E27FC236}">
                  <a16:creationId xmlns:a16="http://schemas.microsoft.com/office/drawing/2014/main" id="{8C1286D7-372C-41EF-8FC2-5EC607466284}"/>
                </a:ext>
              </a:extLst>
            </p:cNvPr>
            <p:cNvSpPr>
              <a:spLocks/>
            </p:cNvSpPr>
            <p:nvPr/>
          </p:nvSpPr>
          <p:spPr bwMode="auto">
            <a:xfrm>
              <a:off x="11670343" y="999151"/>
              <a:ext cx="155689" cy="155690"/>
            </a:xfrm>
            <a:custGeom>
              <a:avLst/>
              <a:gdLst>
                <a:gd name="T0" fmla="*/ 20 w 39"/>
                <a:gd name="T1" fmla="*/ 39 h 39"/>
                <a:gd name="T2" fmla="*/ 1 w 39"/>
                <a:gd name="T3" fmla="*/ 20 h 39"/>
                <a:gd name="T4" fmla="*/ 20 w 39"/>
                <a:gd name="T5" fmla="*/ 0 h 39"/>
                <a:gd name="T6" fmla="*/ 39 w 39"/>
                <a:gd name="T7" fmla="*/ 20 h 39"/>
                <a:gd name="T8" fmla="*/ 20 w 39"/>
                <a:gd name="T9" fmla="*/ 39 h 39"/>
              </a:gdLst>
              <a:ahLst/>
              <a:cxnLst>
                <a:cxn ang="0">
                  <a:pos x="T0" y="T1"/>
                </a:cxn>
                <a:cxn ang="0">
                  <a:pos x="T2" y="T3"/>
                </a:cxn>
                <a:cxn ang="0">
                  <a:pos x="T4" y="T5"/>
                </a:cxn>
                <a:cxn ang="0">
                  <a:pos x="T6" y="T7"/>
                </a:cxn>
                <a:cxn ang="0">
                  <a:pos x="T8" y="T9"/>
                </a:cxn>
              </a:cxnLst>
              <a:rect l="0" t="0" r="r" b="b"/>
              <a:pathLst>
                <a:path w="39" h="39">
                  <a:moveTo>
                    <a:pt x="20" y="39"/>
                  </a:moveTo>
                  <a:cubicBezTo>
                    <a:pt x="9" y="39"/>
                    <a:pt x="1" y="31"/>
                    <a:pt x="1" y="20"/>
                  </a:cubicBezTo>
                  <a:cubicBezTo>
                    <a:pt x="0" y="9"/>
                    <a:pt x="9" y="0"/>
                    <a:pt x="20" y="0"/>
                  </a:cubicBezTo>
                  <a:cubicBezTo>
                    <a:pt x="31" y="0"/>
                    <a:pt x="39" y="9"/>
                    <a:pt x="39" y="20"/>
                  </a:cubicBezTo>
                  <a:cubicBezTo>
                    <a:pt x="39" y="30"/>
                    <a:pt x="31" y="39"/>
                    <a:pt x="20"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65">
              <a:extLst>
                <a:ext uri="{FF2B5EF4-FFF2-40B4-BE49-F238E27FC236}">
                  <a16:creationId xmlns:a16="http://schemas.microsoft.com/office/drawing/2014/main" id="{2769EF0B-10D9-420D-A457-060CB6CD2F5F}"/>
                </a:ext>
              </a:extLst>
            </p:cNvPr>
            <p:cNvSpPr>
              <a:spLocks/>
            </p:cNvSpPr>
            <p:nvPr/>
          </p:nvSpPr>
          <p:spPr bwMode="auto">
            <a:xfrm>
              <a:off x="11981722" y="1612751"/>
              <a:ext cx="153400" cy="155690"/>
            </a:xfrm>
            <a:custGeom>
              <a:avLst/>
              <a:gdLst>
                <a:gd name="T0" fmla="*/ 19 w 38"/>
                <a:gd name="T1" fmla="*/ 39 h 39"/>
                <a:gd name="T2" fmla="*/ 0 w 38"/>
                <a:gd name="T3" fmla="*/ 20 h 39"/>
                <a:gd name="T4" fmla="*/ 20 w 38"/>
                <a:gd name="T5" fmla="*/ 1 h 39"/>
                <a:gd name="T6" fmla="*/ 38 w 38"/>
                <a:gd name="T7" fmla="*/ 20 h 39"/>
                <a:gd name="T8" fmla="*/ 19 w 38"/>
                <a:gd name="T9" fmla="*/ 39 h 39"/>
              </a:gdLst>
              <a:ahLst/>
              <a:cxnLst>
                <a:cxn ang="0">
                  <a:pos x="T0" y="T1"/>
                </a:cxn>
                <a:cxn ang="0">
                  <a:pos x="T2" y="T3"/>
                </a:cxn>
                <a:cxn ang="0">
                  <a:pos x="T4" y="T5"/>
                </a:cxn>
                <a:cxn ang="0">
                  <a:pos x="T6" y="T7"/>
                </a:cxn>
                <a:cxn ang="0">
                  <a:pos x="T8" y="T9"/>
                </a:cxn>
              </a:cxnLst>
              <a:rect l="0" t="0" r="r" b="b"/>
              <a:pathLst>
                <a:path w="38" h="39">
                  <a:moveTo>
                    <a:pt x="19" y="39"/>
                  </a:moveTo>
                  <a:cubicBezTo>
                    <a:pt x="9" y="39"/>
                    <a:pt x="0" y="30"/>
                    <a:pt x="0" y="20"/>
                  </a:cubicBezTo>
                  <a:cubicBezTo>
                    <a:pt x="0" y="9"/>
                    <a:pt x="9" y="0"/>
                    <a:pt x="20" y="1"/>
                  </a:cubicBezTo>
                  <a:cubicBezTo>
                    <a:pt x="30" y="1"/>
                    <a:pt x="38" y="10"/>
                    <a:pt x="38" y="20"/>
                  </a:cubicBezTo>
                  <a:cubicBezTo>
                    <a:pt x="38" y="30"/>
                    <a:pt x="30" y="39"/>
                    <a:pt x="19"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875">
              <a:extLst>
                <a:ext uri="{FF2B5EF4-FFF2-40B4-BE49-F238E27FC236}">
                  <a16:creationId xmlns:a16="http://schemas.microsoft.com/office/drawing/2014/main" id="{4837D039-9B80-42BA-8F23-9DDE31F8DB99}"/>
                </a:ext>
              </a:extLst>
            </p:cNvPr>
            <p:cNvSpPr>
              <a:spLocks noChangeArrowheads="1"/>
            </p:cNvSpPr>
            <p:nvPr/>
          </p:nvSpPr>
          <p:spPr bwMode="auto">
            <a:xfrm>
              <a:off x="11370412" y="76462"/>
              <a:ext cx="151110" cy="151110"/>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888">
              <a:extLst>
                <a:ext uri="{FF2B5EF4-FFF2-40B4-BE49-F238E27FC236}">
                  <a16:creationId xmlns:a16="http://schemas.microsoft.com/office/drawing/2014/main" id="{70A6D1C8-719E-440F-A4DD-C4ECB428575A}"/>
                </a:ext>
              </a:extLst>
            </p:cNvPr>
            <p:cNvSpPr>
              <a:spLocks/>
            </p:cNvSpPr>
            <p:nvPr/>
          </p:nvSpPr>
          <p:spPr bwMode="auto">
            <a:xfrm>
              <a:off x="11372702" y="387841"/>
              <a:ext cx="148821" cy="148821"/>
            </a:xfrm>
            <a:custGeom>
              <a:avLst/>
              <a:gdLst>
                <a:gd name="T0" fmla="*/ 18 w 37"/>
                <a:gd name="T1" fmla="*/ 37 h 37"/>
                <a:gd name="T2" fmla="*/ 0 w 37"/>
                <a:gd name="T3" fmla="*/ 18 h 37"/>
                <a:gd name="T4" fmla="*/ 18 w 37"/>
                <a:gd name="T5" fmla="*/ 0 h 37"/>
                <a:gd name="T6" fmla="*/ 36 w 37"/>
                <a:gd name="T7" fmla="*/ 19 h 37"/>
                <a:gd name="T8" fmla="*/ 18 w 37"/>
                <a:gd name="T9" fmla="*/ 37 h 37"/>
              </a:gdLst>
              <a:ahLst/>
              <a:cxnLst>
                <a:cxn ang="0">
                  <a:pos x="T0" y="T1"/>
                </a:cxn>
                <a:cxn ang="0">
                  <a:pos x="T2" y="T3"/>
                </a:cxn>
                <a:cxn ang="0">
                  <a:pos x="T4" y="T5"/>
                </a:cxn>
                <a:cxn ang="0">
                  <a:pos x="T6" y="T7"/>
                </a:cxn>
                <a:cxn ang="0">
                  <a:pos x="T8" y="T9"/>
                </a:cxn>
              </a:cxnLst>
              <a:rect l="0" t="0" r="r" b="b"/>
              <a:pathLst>
                <a:path w="37" h="37">
                  <a:moveTo>
                    <a:pt x="18" y="37"/>
                  </a:moveTo>
                  <a:cubicBezTo>
                    <a:pt x="8" y="37"/>
                    <a:pt x="0" y="28"/>
                    <a:pt x="0" y="18"/>
                  </a:cubicBezTo>
                  <a:cubicBezTo>
                    <a:pt x="0" y="8"/>
                    <a:pt x="8" y="0"/>
                    <a:pt x="18" y="0"/>
                  </a:cubicBezTo>
                  <a:cubicBezTo>
                    <a:pt x="29" y="0"/>
                    <a:pt x="37" y="9"/>
                    <a:pt x="36" y="19"/>
                  </a:cubicBezTo>
                  <a:cubicBezTo>
                    <a:pt x="36" y="29"/>
                    <a:pt x="28" y="37"/>
                    <a:pt x="18" y="3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94">
              <a:extLst>
                <a:ext uri="{FF2B5EF4-FFF2-40B4-BE49-F238E27FC236}">
                  <a16:creationId xmlns:a16="http://schemas.microsoft.com/office/drawing/2014/main" id="{067ED1AA-0BEF-4962-A1BC-4EFFDB37239D}"/>
                </a:ext>
              </a:extLst>
            </p:cNvPr>
            <p:cNvSpPr>
              <a:spLocks/>
            </p:cNvSpPr>
            <p:nvPr/>
          </p:nvSpPr>
          <p:spPr bwMode="auto">
            <a:xfrm>
              <a:off x="11677212" y="1315109"/>
              <a:ext cx="144242" cy="144242"/>
            </a:xfrm>
            <a:custGeom>
              <a:avLst/>
              <a:gdLst>
                <a:gd name="T0" fmla="*/ 36 w 36"/>
                <a:gd name="T1" fmla="*/ 18 h 36"/>
                <a:gd name="T2" fmla="*/ 18 w 36"/>
                <a:gd name="T3" fmla="*/ 36 h 36"/>
                <a:gd name="T4" fmla="*/ 0 w 36"/>
                <a:gd name="T5" fmla="*/ 18 h 36"/>
                <a:gd name="T6" fmla="*/ 18 w 36"/>
                <a:gd name="T7" fmla="*/ 0 h 36"/>
                <a:gd name="T8" fmla="*/ 36 w 36"/>
                <a:gd name="T9" fmla="*/ 18 h 36"/>
              </a:gdLst>
              <a:ahLst/>
              <a:cxnLst>
                <a:cxn ang="0">
                  <a:pos x="T0" y="T1"/>
                </a:cxn>
                <a:cxn ang="0">
                  <a:pos x="T2" y="T3"/>
                </a:cxn>
                <a:cxn ang="0">
                  <a:pos x="T4" y="T5"/>
                </a:cxn>
                <a:cxn ang="0">
                  <a:pos x="T6" y="T7"/>
                </a:cxn>
                <a:cxn ang="0">
                  <a:pos x="T8" y="T9"/>
                </a:cxn>
              </a:cxnLst>
              <a:rect l="0" t="0" r="r" b="b"/>
              <a:pathLst>
                <a:path w="36" h="36">
                  <a:moveTo>
                    <a:pt x="36" y="18"/>
                  </a:moveTo>
                  <a:cubicBezTo>
                    <a:pt x="36" y="28"/>
                    <a:pt x="28" y="36"/>
                    <a:pt x="18" y="36"/>
                  </a:cubicBezTo>
                  <a:cubicBezTo>
                    <a:pt x="8" y="36"/>
                    <a:pt x="0" y="28"/>
                    <a:pt x="0" y="18"/>
                  </a:cubicBezTo>
                  <a:cubicBezTo>
                    <a:pt x="0" y="8"/>
                    <a:pt x="8" y="0"/>
                    <a:pt x="18" y="0"/>
                  </a:cubicBezTo>
                  <a:cubicBezTo>
                    <a:pt x="28" y="0"/>
                    <a:pt x="36" y="7"/>
                    <a:pt x="36" y="1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03">
              <a:extLst>
                <a:ext uri="{FF2B5EF4-FFF2-40B4-BE49-F238E27FC236}">
                  <a16:creationId xmlns:a16="http://schemas.microsoft.com/office/drawing/2014/main" id="{4D33D79B-7390-4E03-A33E-927957A83C72}"/>
                </a:ext>
              </a:extLst>
            </p:cNvPr>
            <p:cNvSpPr>
              <a:spLocks/>
            </p:cNvSpPr>
            <p:nvPr/>
          </p:nvSpPr>
          <p:spPr bwMode="auto">
            <a:xfrm>
              <a:off x="11372702" y="701510"/>
              <a:ext cx="144242" cy="139663"/>
            </a:xfrm>
            <a:custGeom>
              <a:avLst/>
              <a:gdLst>
                <a:gd name="T0" fmla="*/ 18 w 36"/>
                <a:gd name="T1" fmla="*/ 0 h 35"/>
                <a:gd name="T2" fmla="*/ 36 w 36"/>
                <a:gd name="T3" fmla="*/ 18 h 35"/>
                <a:gd name="T4" fmla="*/ 18 w 36"/>
                <a:gd name="T5" fmla="*/ 35 h 35"/>
                <a:gd name="T6" fmla="*/ 1 w 36"/>
                <a:gd name="T7" fmla="*/ 18 h 35"/>
                <a:gd name="T8" fmla="*/ 18 w 36"/>
                <a:gd name="T9" fmla="*/ 0 h 35"/>
              </a:gdLst>
              <a:ahLst/>
              <a:cxnLst>
                <a:cxn ang="0">
                  <a:pos x="T0" y="T1"/>
                </a:cxn>
                <a:cxn ang="0">
                  <a:pos x="T2" y="T3"/>
                </a:cxn>
                <a:cxn ang="0">
                  <a:pos x="T4" y="T5"/>
                </a:cxn>
                <a:cxn ang="0">
                  <a:pos x="T6" y="T7"/>
                </a:cxn>
                <a:cxn ang="0">
                  <a:pos x="T8" y="T9"/>
                </a:cxn>
              </a:cxnLst>
              <a:rect l="0" t="0" r="r" b="b"/>
              <a:pathLst>
                <a:path w="36" h="35">
                  <a:moveTo>
                    <a:pt x="18" y="0"/>
                  </a:moveTo>
                  <a:cubicBezTo>
                    <a:pt x="28" y="0"/>
                    <a:pt x="36" y="8"/>
                    <a:pt x="36" y="18"/>
                  </a:cubicBezTo>
                  <a:cubicBezTo>
                    <a:pt x="36" y="27"/>
                    <a:pt x="27" y="35"/>
                    <a:pt x="18" y="35"/>
                  </a:cubicBezTo>
                  <a:cubicBezTo>
                    <a:pt x="9" y="35"/>
                    <a:pt x="1" y="27"/>
                    <a:pt x="1" y="18"/>
                  </a:cubicBezTo>
                  <a:cubicBezTo>
                    <a:pt x="0" y="8"/>
                    <a:pt x="8" y="0"/>
                    <a:pt x="18"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08">
              <a:extLst>
                <a:ext uri="{FF2B5EF4-FFF2-40B4-BE49-F238E27FC236}">
                  <a16:creationId xmlns:a16="http://schemas.microsoft.com/office/drawing/2014/main" id="{ABFDCC47-9448-46CB-8D94-9C2090E338F2}"/>
                </a:ext>
              </a:extLst>
            </p:cNvPr>
            <p:cNvSpPr>
              <a:spLocks/>
            </p:cNvSpPr>
            <p:nvPr/>
          </p:nvSpPr>
          <p:spPr bwMode="auto">
            <a:xfrm>
              <a:off x="11993170" y="1933288"/>
              <a:ext cx="132794" cy="137373"/>
            </a:xfrm>
            <a:custGeom>
              <a:avLst/>
              <a:gdLst>
                <a:gd name="T0" fmla="*/ 33 w 33"/>
                <a:gd name="T1" fmla="*/ 17 h 34"/>
                <a:gd name="T2" fmla="*/ 16 w 33"/>
                <a:gd name="T3" fmla="*/ 34 h 34"/>
                <a:gd name="T4" fmla="*/ 0 w 33"/>
                <a:gd name="T5" fmla="*/ 17 h 34"/>
                <a:gd name="T6" fmla="*/ 16 w 33"/>
                <a:gd name="T7" fmla="*/ 0 h 34"/>
                <a:gd name="T8" fmla="*/ 33 w 33"/>
                <a:gd name="T9" fmla="*/ 17 h 34"/>
              </a:gdLst>
              <a:ahLst/>
              <a:cxnLst>
                <a:cxn ang="0">
                  <a:pos x="T0" y="T1"/>
                </a:cxn>
                <a:cxn ang="0">
                  <a:pos x="T2" y="T3"/>
                </a:cxn>
                <a:cxn ang="0">
                  <a:pos x="T4" y="T5"/>
                </a:cxn>
                <a:cxn ang="0">
                  <a:pos x="T6" y="T7"/>
                </a:cxn>
                <a:cxn ang="0">
                  <a:pos x="T8" y="T9"/>
                </a:cxn>
              </a:cxnLst>
              <a:rect l="0" t="0" r="r" b="b"/>
              <a:pathLst>
                <a:path w="33" h="34">
                  <a:moveTo>
                    <a:pt x="33" y="17"/>
                  </a:moveTo>
                  <a:cubicBezTo>
                    <a:pt x="33" y="26"/>
                    <a:pt x="26" y="34"/>
                    <a:pt x="16" y="34"/>
                  </a:cubicBezTo>
                  <a:cubicBezTo>
                    <a:pt x="7" y="34"/>
                    <a:pt x="0" y="26"/>
                    <a:pt x="0" y="17"/>
                  </a:cubicBezTo>
                  <a:cubicBezTo>
                    <a:pt x="0" y="7"/>
                    <a:pt x="7" y="0"/>
                    <a:pt x="16" y="0"/>
                  </a:cubicBezTo>
                  <a:cubicBezTo>
                    <a:pt x="26" y="0"/>
                    <a:pt x="33" y="8"/>
                    <a:pt x="3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16">
              <a:extLst>
                <a:ext uri="{FF2B5EF4-FFF2-40B4-BE49-F238E27FC236}">
                  <a16:creationId xmlns:a16="http://schemas.microsoft.com/office/drawing/2014/main" id="{2B2C764C-762B-4968-97CF-013433F38D28}"/>
                </a:ext>
              </a:extLst>
            </p:cNvPr>
            <p:cNvSpPr>
              <a:spLocks/>
            </p:cNvSpPr>
            <p:nvPr/>
          </p:nvSpPr>
          <p:spPr bwMode="auto">
            <a:xfrm>
              <a:off x="11381860" y="1010599"/>
              <a:ext cx="132794" cy="132794"/>
            </a:xfrm>
            <a:custGeom>
              <a:avLst/>
              <a:gdLst>
                <a:gd name="T0" fmla="*/ 0 w 33"/>
                <a:gd name="T1" fmla="*/ 16 h 33"/>
                <a:gd name="T2" fmla="*/ 17 w 33"/>
                <a:gd name="T3" fmla="*/ 0 h 33"/>
                <a:gd name="T4" fmla="*/ 32 w 33"/>
                <a:gd name="T5" fmla="*/ 17 h 33"/>
                <a:gd name="T6" fmla="*/ 16 w 33"/>
                <a:gd name="T7" fmla="*/ 33 h 33"/>
                <a:gd name="T8" fmla="*/ 0 w 33"/>
                <a:gd name="T9" fmla="*/ 16 h 33"/>
              </a:gdLst>
              <a:ahLst/>
              <a:cxnLst>
                <a:cxn ang="0">
                  <a:pos x="T0" y="T1"/>
                </a:cxn>
                <a:cxn ang="0">
                  <a:pos x="T2" y="T3"/>
                </a:cxn>
                <a:cxn ang="0">
                  <a:pos x="T4" y="T5"/>
                </a:cxn>
                <a:cxn ang="0">
                  <a:pos x="T6" y="T7"/>
                </a:cxn>
                <a:cxn ang="0">
                  <a:pos x="T8" y="T9"/>
                </a:cxn>
              </a:cxnLst>
              <a:rect l="0" t="0" r="r" b="b"/>
              <a:pathLst>
                <a:path w="33" h="33">
                  <a:moveTo>
                    <a:pt x="0" y="16"/>
                  </a:moveTo>
                  <a:cubicBezTo>
                    <a:pt x="0" y="7"/>
                    <a:pt x="8" y="0"/>
                    <a:pt x="17" y="0"/>
                  </a:cubicBezTo>
                  <a:cubicBezTo>
                    <a:pt x="26" y="1"/>
                    <a:pt x="33" y="8"/>
                    <a:pt x="32" y="17"/>
                  </a:cubicBezTo>
                  <a:cubicBezTo>
                    <a:pt x="32" y="26"/>
                    <a:pt x="24" y="33"/>
                    <a:pt x="16" y="33"/>
                  </a:cubicBezTo>
                  <a:cubicBezTo>
                    <a:pt x="7" y="33"/>
                    <a:pt x="0" y="25"/>
                    <a:pt x="0"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26">
              <a:extLst>
                <a:ext uri="{FF2B5EF4-FFF2-40B4-BE49-F238E27FC236}">
                  <a16:creationId xmlns:a16="http://schemas.microsoft.com/office/drawing/2014/main" id="{B4B1E8B8-E247-4C5A-B21F-29D677D89CF7}"/>
                </a:ext>
              </a:extLst>
            </p:cNvPr>
            <p:cNvSpPr>
              <a:spLocks/>
            </p:cNvSpPr>
            <p:nvPr/>
          </p:nvSpPr>
          <p:spPr bwMode="auto">
            <a:xfrm>
              <a:off x="11686370" y="1628778"/>
              <a:ext cx="128215" cy="128215"/>
            </a:xfrm>
            <a:custGeom>
              <a:avLst/>
              <a:gdLst>
                <a:gd name="T0" fmla="*/ 32 w 32"/>
                <a:gd name="T1" fmla="*/ 16 h 32"/>
                <a:gd name="T2" fmla="*/ 16 w 32"/>
                <a:gd name="T3" fmla="*/ 32 h 32"/>
                <a:gd name="T4" fmla="*/ 0 w 32"/>
                <a:gd name="T5" fmla="*/ 15 h 32"/>
                <a:gd name="T6" fmla="*/ 16 w 32"/>
                <a:gd name="T7" fmla="*/ 0 h 32"/>
                <a:gd name="T8" fmla="*/ 32 w 32"/>
                <a:gd name="T9" fmla="*/ 16 h 32"/>
              </a:gdLst>
              <a:ahLst/>
              <a:cxnLst>
                <a:cxn ang="0">
                  <a:pos x="T0" y="T1"/>
                </a:cxn>
                <a:cxn ang="0">
                  <a:pos x="T2" y="T3"/>
                </a:cxn>
                <a:cxn ang="0">
                  <a:pos x="T4" y="T5"/>
                </a:cxn>
                <a:cxn ang="0">
                  <a:pos x="T6" y="T7"/>
                </a:cxn>
                <a:cxn ang="0">
                  <a:pos x="T8" y="T9"/>
                </a:cxn>
              </a:cxnLst>
              <a:rect l="0" t="0" r="r" b="b"/>
              <a:pathLst>
                <a:path w="32" h="32">
                  <a:moveTo>
                    <a:pt x="32" y="16"/>
                  </a:moveTo>
                  <a:cubicBezTo>
                    <a:pt x="32" y="24"/>
                    <a:pt x="25" y="32"/>
                    <a:pt x="16" y="32"/>
                  </a:cubicBezTo>
                  <a:cubicBezTo>
                    <a:pt x="7" y="32"/>
                    <a:pt x="0" y="24"/>
                    <a:pt x="0" y="15"/>
                  </a:cubicBezTo>
                  <a:cubicBezTo>
                    <a:pt x="0" y="7"/>
                    <a:pt x="8" y="0"/>
                    <a:pt x="16" y="0"/>
                  </a:cubicBezTo>
                  <a:cubicBezTo>
                    <a:pt x="25" y="0"/>
                    <a:pt x="32" y="7"/>
                    <a:pt x="32"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38">
              <a:extLst>
                <a:ext uri="{FF2B5EF4-FFF2-40B4-BE49-F238E27FC236}">
                  <a16:creationId xmlns:a16="http://schemas.microsoft.com/office/drawing/2014/main" id="{42C9168B-43CC-4DCC-AC3B-EA3BB74B47A1}"/>
                </a:ext>
              </a:extLst>
            </p:cNvPr>
            <p:cNvSpPr>
              <a:spLocks/>
            </p:cNvSpPr>
            <p:nvPr/>
          </p:nvSpPr>
          <p:spPr bwMode="auto">
            <a:xfrm>
              <a:off x="11077350" y="92489"/>
              <a:ext cx="121346" cy="119057"/>
            </a:xfrm>
            <a:custGeom>
              <a:avLst/>
              <a:gdLst>
                <a:gd name="T0" fmla="*/ 30 w 30"/>
                <a:gd name="T1" fmla="*/ 15 h 30"/>
                <a:gd name="T2" fmla="*/ 15 w 30"/>
                <a:gd name="T3" fmla="*/ 30 h 30"/>
                <a:gd name="T4" fmla="*/ 0 w 30"/>
                <a:gd name="T5" fmla="*/ 15 h 30"/>
                <a:gd name="T6" fmla="*/ 15 w 30"/>
                <a:gd name="T7" fmla="*/ 0 h 30"/>
                <a:gd name="T8" fmla="*/ 30 w 30"/>
                <a:gd name="T9" fmla="*/ 15 h 30"/>
              </a:gdLst>
              <a:ahLst/>
              <a:cxnLst>
                <a:cxn ang="0">
                  <a:pos x="T0" y="T1"/>
                </a:cxn>
                <a:cxn ang="0">
                  <a:pos x="T2" y="T3"/>
                </a:cxn>
                <a:cxn ang="0">
                  <a:pos x="T4" y="T5"/>
                </a:cxn>
                <a:cxn ang="0">
                  <a:pos x="T6" y="T7"/>
                </a:cxn>
                <a:cxn ang="0">
                  <a:pos x="T8" y="T9"/>
                </a:cxn>
              </a:cxnLst>
              <a:rect l="0" t="0" r="r" b="b"/>
              <a:pathLst>
                <a:path w="30" h="30">
                  <a:moveTo>
                    <a:pt x="30" y="15"/>
                  </a:moveTo>
                  <a:cubicBezTo>
                    <a:pt x="30" y="23"/>
                    <a:pt x="23" y="30"/>
                    <a:pt x="15" y="30"/>
                  </a:cubicBezTo>
                  <a:cubicBezTo>
                    <a:pt x="7" y="30"/>
                    <a:pt x="0" y="24"/>
                    <a:pt x="0" y="15"/>
                  </a:cubicBezTo>
                  <a:cubicBezTo>
                    <a:pt x="0" y="7"/>
                    <a:pt x="6" y="0"/>
                    <a:pt x="15" y="0"/>
                  </a:cubicBezTo>
                  <a:cubicBezTo>
                    <a:pt x="23" y="0"/>
                    <a:pt x="30" y="7"/>
                    <a:pt x="30"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48">
              <a:extLst>
                <a:ext uri="{FF2B5EF4-FFF2-40B4-BE49-F238E27FC236}">
                  <a16:creationId xmlns:a16="http://schemas.microsoft.com/office/drawing/2014/main" id="{CD661FBB-1AA0-45F0-BE66-FEA8B352511E}"/>
                </a:ext>
              </a:extLst>
            </p:cNvPr>
            <p:cNvSpPr>
              <a:spLocks/>
            </p:cNvSpPr>
            <p:nvPr/>
          </p:nvSpPr>
          <p:spPr bwMode="auto">
            <a:xfrm>
              <a:off x="11386439" y="1326557"/>
              <a:ext cx="119057" cy="116767"/>
            </a:xfrm>
            <a:custGeom>
              <a:avLst/>
              <a:gdLst>
                <a:gd name="T0" fmla="*/ 30 w 30"/>
                <a:gd name="T1" fmla="*/ 15 h 29"/>
                <a:gd name="T2" fmla="*/ 15 w 30"/>
                <a:gd name="T3" fmla="*/ 29 h 29"/>
                <a:gd name="T4" fmla="*/ 1 w 30"/>
                <a:gd name="T5" fmla="*/ 15 h 29"/>
                <a:gd name="T6" fmla="*/ 15 w 30"/>
                <a:gd name="T7" fmla="*/ 0 h 29"/>
                <a:gd name="T8" fmla="*/ 30 w 30"/>
                <a:gd name="T9" fmla="*/ 15 h 29"/>
              </a:gdLst>
              <a:ahLst/>
              <a:cxnLst>
                <a:cxn ang="0">
                  <a:pos x="T0" y="T1"/>
                </a:cxn>
                <a:cxn ang="0">
                  <a:pos x="T2" y="T3"/>
                </a:cxn>
                <a:cxn ang="0">
                  <a:pos x="T4" y="T5"/>
                </a:cxn>
                <a:cxn ang="0">
                  <a:pos x="T6" y="T7"/>
                </a:cxn>
                <a:cxn ang="0">
                  <a:pos x="T8" y="T9"/>
                </a:cxn>
              </a:cxnLst>
              <a:rect l="0" t="0" r="r" b="b"/>
              <a:pathLst>
                <a:path w="30" h="29">
                  <a:moveTo>
                    <a:pt x="30" y="15"/>
                  </a:moveTo>
                  <a:cubicBezTo>
                    <a:pt x="30" y="23"/>
                    <a:pt x="23" y="29"/>
                    <a:pt x="15" y="29"/>
                  </a:cubicBezTo>
                  <a:cubicBezTo>
                    <a:pt x="7" y="29"/>
                    <a:pt x="0" y="22"/>
                    <a:pt x="1" y="15"/>
                  </a:cubicBezTo>
                  <a:cubicBezTo>
                    <a:pt x="1" y="7"/>
                    <a:pt x="7" y="0"/>
                    <a:pt x="15" y="0"/>
                  </a:cubicBezTo>
                  <a:cubicBezTo>
                    <a:pt x="23" y="0"/>
                    <a:pt x="30" y="7"/>
                    <a:pt x="30"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53">
              <a:extLst>
                <a:ext uri="{FF2B5EF4-FFF2-40B4-BE49-F238E27FC236}">
                  <a16:creationId xmlns:a16="http://schemas.microsoft.com/office/drawing/2014/main" id="{55542765-7259-4118-9033-1F3562930214}"/>
                </a:ext>
              </a:extLst>
            </p:cNvPr>
            <p:cNvSpPr>
              <a:spLocks/>
            </p:cNvSpPr>
            <p:nvPr/>
          </p:nvSpPr>
          <p:spPr bwMode="auto">
            <a:xfrm>
              <a:off x="11077350" y="403868"/>
              <a:ext cx="121346" cy="116767"/>
            </a:xfrm>
            <a:custGeom>
              <a:avLst/>
              <a:gdLst>
                <a:gd name="T0" fmla="*/ 29 w 30"/>
                <a:gd name="T1" fmla="*/ 14 h 29"/>
                <a:gd name="T2" fmla="*/ 15 w 30"/>
                <a:gd name="T3" fmla="*/ 29 h 29"/>
                <a:gd name="T4" fmla="*/ 0 w 30"/>
                <a:gd name="T5" fmla="*/ 14 h 29"/>
                <a:gd name="T6" fmla="*/ 14 w 30"/>
                <a:gd name="T7" fmla="*/ 0 h 29"/>
                <a:gd name="T8" fmla="*/ 29 w 30"/>
                <a:gd name="T9" fmla="*/ 14 h 29"/>
              </a:gdLst>
              <a:ahLst/>
              <a:cxnLst>
                <a:cxn ang="0">
                  <a:pos x="T0" y="T1"/>
                </a:cxn>
                <a:cxn ang="0">
                  <a:pos x="T2" y="T3"/>
                </a:cxn>
                <a:cxn ang="0">
                  <a:pos x="T4" y="T5"/>
                </a:cxn>
                <a:cxn ang="0">
                  <a:pos x="T6" y="T7"/>
                </a:cxn>
                <a:cxn ang="0">
                  <a:pos x="T8" y="T9"/>
                </a:cxn>
              </a:cxnLst>
              <a:rect l="0" t="0" r="r" b="b"/>
              <a:pathLst>
                <a:path w="30" h="29">
                  <a:moveTo>
                    <a:pt x="29" y="14"/>
                  </a:moveTo>
                  <a:cubicBezTo>
                    <a:pt x="30" y="22"/>
                    <a:pt x="23" y="29"/>
                    <a:pt x="15" y="29"/>
                  </a:cubicBezTo>
                  <a:cubicBezTo>
                    <a:pt x="7" y="29"/>
                    <a:pt x="0" y="22"/>
                    <a:pt x="0" y="14"/>
                  </a:cubicBezTo>
                  <a:cubicBezTo>
                    <a:pt x="0" y="7"/>
                    <a:pt x="7" y="0"/>
                    <a:pt x="14" y="0"/>
                  </a:cubicBezTo>
                  <a:cubicBezTo>
                    <a:pt x="22" y="0"/>
                    <a:pt x="29" y="6"/>
                    <a:pt x="29"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63">
              <a:extLst>
                <a:ext uri="{FF2B5EF4-FFF2-40B4-BE49-F238E27FC236}">
                  <a16:creationId xmlns:a16="http://schemas.microsoft.com/office/drawing/2014/main" id="{4AA057B8-4AB7-4843-9D09-D69A472CC2FE}"/>
                </a:ext>
              </a:extLst>
            </p:cNvPr>
            <p:cNvSpPr>
              <a:spLocks/>
            </p:cNvSpPr>
            <p:nvPr/>
          </p:nvSpPr>
          <p:spPr bwMode="auto">
            <a:xfrm>
              <a:off x="12002328" y="2249246"/>
              <a:ext cx="112188" cy="114478"/>
            </a:xfrm>
            <a:custGeom>
              <a:avLst/>
              <a:gdLst>
                <a:gd name="T0" fmla="*/ 28 w 28"/>
                <a:gd name="T1" fmla="*/ 14 h 28"/>
                <a:gd name="T2" fmla="*/ 14 w 28"/>
                <a:gd name="T3" fmla="*/ 28 h 28"/>
                <a:gd name="T4" fmla="*/ 0 w 28"/>
                <a:gd name="T5" fmla="*/ 14 h 28"/>
                <a:gd name="T6" fmla="*/ 14 w 28"/>
                <a:gd name="T7" fmla="*/ 0 h 28"/>
                <a:gd name="T8" fmla="*/ 28 w 28"/>
                <a:gd name="T9" fmla="*/ 14 h 28"/>
              </a:gdLst>
              <a:ahLst/>
              <a:cxnLst>
                <a:cxn ang="0">
                  <a:pos x="T0" y="T1"/>
                </a:cxn>
                <a:cxn ang="0">
                  <a:pos x="T2" y="T3"/>
                </a:cxn>
                <a:cxn ang="0">
                  <a:pos x="T4" y="T5"/>
                </a:cxn>
                <a:cxn ang="0">
                  <a:pos x="T6" y="T7"/>
                </a:cxn>
                <a:cxn ang="0">
                  <a:pos x="T8" y="T9"/>
                </a:cxn>
              </a:cxnLst>
              <a:rect l="0" t="0" r="r" b="b"/>
              <a:pathLst>
                <a:path w="28" h="28">
                  <a:moveTo>
                    <a:pt x="28" y="14"/>
                  </a:moveTo>
                  <a:cubicBezTo>
                    <a:pt x="28" y="22"/>
                    <a:pt x="22" y="28"/>
                    <a:pt x="14" y="28"/>
                  </a:cubicBezTo>
                  <a:cubicBezTo>
                    <a:pt x="6" y="28"/>
                    <a:pt x="1" y="22"/>
                    <a:pt x="0" y="14"/>
                  </a:cubicBezTo>
                  <a:cubicBezTo>
                    <a:pt x="0" y="6"/>
                    <a:pt x="6" y="0"/>
                    <a:pt x="14" y="0"/>
                  </a:cubicBezTo>
                  <a:cubicBezTo>
                    <a:pt x="22" y="0"/>
                    <a:pt x="28" y="6"/>
                    <a:pt x="28"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64">
              <a:extLst>
                <a:ext uri="{FF2B5EF4-FFF2-40B4-BE49-F238E27FC236}">
                  <a16:creationId xmlns:a16="http://schemas.microsoft.com/office/drawing/2014/main" id="{A273AB0B-1AB4-4D8B-ABAC-EAF8B58B9B3F}"/>
                </a:ext>
              </a:extLst>
            </p:cNvPr>
            <p:cNvSpPr>
              <a:spLocks/>
            </p:cNvSpPr>
            <p:nvPr/>
          </p:nvSpPr>
          <p:spPr bwMode="auto">
            <a:xfrm>
              <a:off x="11693239" y="1944736"/>
              <a:ext cx="112188" cy="112188"/>
            </a:xfrm>
            <a:custGeom>
              <a:avLst/>
              <a:gdLst>
                <a:gd name="T0" fmla="*/ 14 w 28"/>
                <a:gd name="T1" fmla="*/ 27 h 28"/>
                <a:gd name="T2" fmla="*/ 0 w 28"/>
                <a:gd name="T3" fmla="*/ 13 h 28"/>
                <a:gd name="T4" fmla="*/ 14 w 28"/>
                <a:gd name="T5" fmla="*/ 0 h 28"/>
                <a:gd name="T6" fmla="*/ 28 w 28"/>
                <a:gd name="T7" fmla="*/ 15 h 28"/>
                <a:gd name="T8" fmla="*/ 14 w 28"/>
                <a:gd name="T9" fmla="*/ 27 h 28"/>
              </a:gdLst>
              <a:ahLst/>
              <a:cxnLst>
                <a:cxn ang="0">
                  <a:pos x="T0" y="T1"/>
                </a:cxn>
                <a:cxn ang="0">
                  <a:pos x="T2" y="T3"/>
                </a:cxn>
                <a:cxn ang="0">
                  <a:pos x="T4" y="T5"/>
                </a:cxn>
                <a:cxn ang="0">
                  <a:pos x="T6" y="T7"/>
                </a:cxn>
                <a:cxn ang="0">
                  <a:pos x="T8" y="T9"/>
                </a:cxn>
              </a:cxnLst>
              <a:rect l="0" t="0" r="r" b="b"/>
              <a:pathLst>
                <a:path w="28" h="28">
                  <a:moveTo>
                    <a:pt x="14" y="27"/>
                  </a:moveTo>
                  <a:cubicBezTo>
                    <a:pt x="6" y="27"/>
                    <a:pt x="0" y="21"/>
                    <a:pt x="0" y="13"/>
                  </a:cubicBezTo>
                  <a:cubicBezTo>
                    <a:pt x="1" y="6"/>
                    <a:pt x="7" y="0"/>
                    <a:pt x="14" y="0"/>
                  </a:cubicBezTo>
                  <a:cubicBezTo>
                    <a:pt x="22" y="1"/>
                    <a:pt x="28" y="7"/>
                    <a:pt x="28" y="15"/>
                  </a:cubicBezTo>
                  <a:cubicBezTo>
                    <a:pt x="27" y="22"/>
                    <a:pt x="21" y="28"/>
                    <a:pt x="14"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55810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FE5BC55-C275-46E8-BCC6-5D4806A4874F}"/>
              </a:ext>
            </a:extLst>
          </p:cNvPr>
          <p:cNvSpPr>
            <a:spLocks noGrp="1"/>
          </p:cNvSpPr>
          <p:nvPr>
            <p:ph type="pic" sz="quarter" idx="10"/>
          </p:nvPr>
        </p:nvSpPr>
        <p:spPr>
          <a:xfrm>
            <a:off x="1" y="-1"/>
            <a:ext cx="12192000" cy="6857999"/>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CCFD4B4-EF26-4665-B649-4315DB52DD99}"/>
              </a:ext>
            </a:extLst>
          </p:cNvPr>
          <p:cNvSpPr>
            <a:spLocks noGrp="1"/>
          </p:cNvSpPr>
          <p:nvPr>
            <p:ph type="pic" sz="quarter" idx="12"/>
          </p:nvPr>
        </p:nvSpPr>
        <p:spPr>
          <a:xfrm>
            <a:off x="1145074" y="1091959"/>
            <a:ext cx="3391416" cy="184418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6" name="Picture Placeholder 2">
            <a:extLst>
              <a:ext uri="{FF2B5EF4-FFF2-40B4-BE49-F238E27FC236}">
                <a16:creationId xmlns:a16="http://schemas.microsoft.com/office/drawing/2014/main" id="{DD77022E-056D-4C7B-AD31-8407674AF824}"/>
              </a:ext>
            </a:extLst>
          </p:cNvPr>
          <p:cNvSpPr>
            <a:spLocks noGrp="1"/>
          </p:cNvSpPr>
          <p:nvPr>
            <p:ph type="pic" sz="quarter" idx="13"/>
          </p:nvPr>
        </p:nvSpPr>
        <p:spPr>
          <a:xfrm>
            <a:off x="1145074" y="3921861"/>
            <a:ext cx="3391416" cy="1844180"/>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86006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FE5BC55-C275-46E8-BCC6-5D4806A4874F}"/>
              </a:ext>
            </a:extLst>
          </p:cNvPr>
          <p:cNvSpPr>
            <a:spLocks noGrp="1"/>
          </p:cNvSpPr>
          <p:nvPr>
            <p:ph type="pic" sz="quarter" idx="10"/>
          </p:nvPr>
        </p:nvSpPr>
        <p:spPr>
          <a:xfrm>
            <a:off x="8356922" y="-1"/>
            <a:ext cx="3835078" cy="6857999"/>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CCFD4B4-EF26-4665-B649-4315DB52DD99}"/>
              </a:ext>
            </a:extLst>
          </p:cNvPr>
          <p:cNvSpPr>
            <a:spLocks noGrp="1"/>
          </p:cNvSpPr>
          <p:nvPr>
            <p:ph type="pic" sz="quarter" idx="12"/>
          </p:nvPr>
        </p:nvSpPr>
        <p:spPr>
          <a:xfrm>
            <a:off x="778544" y="891250"/>
            <a:ext cx="2952364" cy="1419856"/>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6" name="Picture Placeholder 2">
            <a:extLst>
              <a:ext uri="{FF2B5EF4-FFF2-40B4-BE49-F238E27FC236}">
                <a16:creationId xmlns:a16="http://schemas.microsoft.com/office/drawing/2014/main" id="{DD77022E-056D-4C7B-AD31-8407674AF824}"/>
              </a:ext>
            </a:extLst>
          </p:cNvPr>
          <p:cNvSpPr>
            <a:spLocks noGrp="1"/>
          </p:cNvSpPr>
          <p:nvPr>
            <p:ph type="pic" sz="quarter" idx="13"/>
          </p:nvPr>
        </p:nvSpPr>
        <p:spPr>
          <a:xfrm>
            <a:off x="778544" y="3233167"/>
            <a:ext cx="996242" cy="995423"/>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5" name="Picture Placeholder 2">
            <a:extLst>
              <a:ext uri="{FF2B5EF4-FFF2-40B4-BE49-F238E27FC236}">
                <a16:creationId xmlns:a16="http://schemas.microsoft.com/office/drawing/2014/main" id="{14D26EBA-8DF6-4486-82A7-202911F8C592}"/>
              </a:ext>
            </a:extLst>
          </p:cNvPr>
          <p:cNvSpPr>
            <a:spLocks noGrp="1"/>
          </p:cNvSpPr>
          <p:nvPr>
            <p:ph type="pic" sz="quarter" idx="14"/>
          </p:nvPr>
        </p:nvSpPr>
        <p:spPr>
          <a:xfrm>
            <a:off x="778544" y="4971327"/>
            <a:ext cx="996242" cy="995423"/>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83521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31BFD8">
            <a:alpha val="60000"/>
          </a:srgbClr>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FE5BC55-C275-46E8-BCC6-5D4806A4874F}"/>
              </a:ext>
            </a:extLst>
          </p:cNvPr>
          <p:cNvSpPr>
            <a:spLocks noGrp="1"/>
          </p:cNvSpPr>
          <p:nvPr>
            <p:ph type="pic" sz="quarter" idx="10"/>
          </p:nvPr>
        </p:nvSpPr>
        <p:spPr>
          <a:xfrm>
            <a:off x="394651" y="393537"/>
            <a:ext cx="3835078" cy="6070923"/>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CCFD4B4-EF26-4665-B649-4315DB52DD99}"/>
              </a:ext>
            </a:extLst>
          </p:cNvPr>
          <p:cNvSpPr>
            <a:spLocks noGrp="1"/>
          </p:cNvSpPr>
          <p:nvPr>
            <p:ph type="pic" sz="quarter" idx="12"/>
          </p:nvPr>
        </p:nvSpPr>
        <p:spPr>
          <a:xfrm>
            <a:off x="4556567" y="393538"/>
            <a:ext cx="1391302" cy="172463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12" name="Picture Placeholder 2">
            <a:extLst>
              <a:ext uri="{FF2B5EF4-FFF2-40B4-BE49-F238E27FC236}">
                <a16:creationId xmlns:a16="http://schemas.microsoft.com/office/drawing/2014/main" id="{3D0B4DC6-08C3-4C49-AF31-158AE175F4FE}"/>
              </a:ext>
            </a:extLst>
          </p:cNvPr>
          <p:cNvSpPr>
            <a:spLocks noGrp="1"/>
          </p:cNvSpPr>
          <p:nvPr>
            <p:ph type="pic" sz="quarter" idx="15"/>
          </p:nvPr>
        </p:nvSpPr>
        <p:spPr>
          <a:xfrm>
            <a:off x="4556567" y="2370852"/>
            <a:ext cx="1391302" cy="172463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13" name="Picture Placeholder 2">
            <a:extLst>
              <a:ext uri="{FF2B5EF4-FFF2-40B4-BE49-F238E27FC236}">
                <a16:creationId xmlns:a16="http://schemas.microsoft.com/office/drawing/2014/main" id="{E63DF79C-91F4-45AC-B7B2-0BD6A34FB0CA}"/>
              </a:ext>
            </a:extLst>
          </p:cNvPr>
          <p:cNvSpPr>
            <a:spLocks noGrp="1"/>
          </p:cNvSpPr>
          <p:nvPr>
            <p:ph type="pic" sz="quarter" idx="16"/>
          </p:nvPr>
        </p:nvSpPr>
        <p:spPr>
          <a:xfrm>
            <a:off x="4556567" y="4348166"/>
            <a:ext cx="1391302" cy="1724630"/>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243524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4C4B60-C8C1-4963-AE5C-FABD1C376F43}"/>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vl1pPr>
          </a:lstStyle>
          <a:p>
            <a:endParaRPr lang="en-US" dirty="0"/>
          </a:p>
        </p:txBody>
      </p:sp>
    </p:spTree>
    <p:extLst>
      <p:ext uri="{BB962C8B-B14F-4D97-AF65-F5344CB8AC3E}">
        <p14:creationId xmlns:p14="http://schemas.microsoft.com/office/powerpoint/2010/main" val="825360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5A8FC31-B785-43D8-B6A2-A275358B71FB}"/>
              </a:ext>
            </a:extLst>
          </p:cNvPr>
          <p:cNvSpPr>
            <a:spLocks noGrp="1"/>
          </p:cNvSpPr>
          <p:nvPr>
            <p:ph type="pic" sz="quarter" idx="10"/>
          </p:nvPr>
        </p:nvSpPr>
        <p:spPr>
          <a:xfrm>
            <a:off x="8356922" y="0"/>
            <a:ext cx="3835078" cy="6858000"/>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1817540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0" y="0"/>
            <a:ext cx="8016536" cy="6858000"/>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30C77E3-7813-4056-845F-8E09A6479E0D}"/>
              </a:ext>
            </a:extLst>
          </p:cNvPr>
          <p:cNvSpPr>
            <a:spLocks noGrp="1"/>
          </p:cNvSpPr>
          <p:nvPr>
            <p:ph type="pic" sz="quarter" idx="11"/>
          </p:nvPr>
        </p:nvSpPr>
        <p:spPr>
          <a:xfrm>
            <a:off x="8390878" y="4323426"/>
            <a:ext cx="3354279" cy="2104008"/>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285586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30C77E3-7813-4056-845F-8E09A6479E0D}"/>
              </a:ext>
            </a:extLst>
          </p:cNvPr>
          <p:cNvSpPr>
            <a:spLocks noGrp="1"/>
          </p:cNvSpPr>
          <p:nvPr>
            <p:ph type="pic" sz="quarter" idx="11"/>
          </p:nvPr>
        </p:nvSpPr>
        <p:spPr>
          <a:xfrm>
            <a:off x="3941687" y="1784412"/>
            <a:ext cx="3675355" cy="2760954"/>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4214178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0" y="0"/>
            <a:ext cx="12192000" cy="6858000"/>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830C77E3-7813-4056-845F-8E09A6479E0D}"/>
              </a:ext>
            </a:extLst>
          </p:cNvPr>
          <p:cNvSpPr>
            <a:spLocks noGrp="1"/>
          </p:cNvSpPr>
          <p:nvPr>
            <p:ph type="pic" sz="quarter" idx="11"/>
          </p:nvPr>
        </p:nvSpPr>
        <p:spPr>
          <a:xfrm>
            <a:off x="-251209" y="3949001"/>
            <a:ext cx="2100105" cy="1731827"/>
          </a:xfrm>
          <a:prstGeom prst="roundRect">
            <a:avLst/>
          </a:prstGeom>
          <a:pattFill prst="pct5">
            <a:fgClr>
              <a:schemeClr val="accent1"/>
            </a:fgClr>
            <a:bgClr>
              <a:schemeClr val="bg1"/>
            </a:bgClr>
          </a:pattFill>
          <a:ln>
            <a:noFill/>
          </a:ln>
        </p:spPr>
        <p:txBody>
          <a:bodyPr>
            <a:normAutofit/>
          </a:bodyPr>
          <a:lstStyle>
            <a:lvl1pPr>
              <a:defRPr sz="1200"/>
            </a:lvl1pPr>
          </a:lstStyle>
          <a:p>
            <a:endParaRPr lang="en-US"/>
          </a:p>
        </p:txBody>
      </p:sp>
      <p:sp>
        <p:nvSpPr>
          <p:cNvPr id="5" name="Picture Placeholder 2">
            <a:extLst>
              <a:ext uri="{FF2B5EF4-FFF2-40B4-BE49-F238E27FC236}">
                <a16:creationId xmlns:a16="http://schemas.microsoft.com/office/drawing/2014/main" id="{8A61EE82-EBD4-4059-88CE-870067613475}"/>
              </a:ext>
            </a:extLst>
          </p:cNvPr>
          <p:cNvSpPr>
            <a:spLocks noGrp="1"/>
          </p:cNvSpPr>
          <p:nvPr>
            <p:ph type="pic" sz="quarter" idx="13"/>
          </p:nvPr>
        </p:nvSpPr>
        <p:spPr>
          <a:xfrm>
            <a:off x="2236595" y="3949001"/>
            <a:ext cx="2100105" cy="1731827"/>
          </a:xfrm>
          <a:prstGeom prst="roundRect">
            <a:avLst/>
          </a:prstGeom>
          <a:pattFill prst="pct5">
            <a:fgClr>
              <a:schemeClr val="accent1"/>
            </a:fgClr>
            <a:bgClr>
              <a:schemeClr val="bg1"/>
            </a:bgClr>
          </a:patt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2999326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0" y="0"/>
            <a:ext cx="4714240" cy="6858000"/>
          </a:xfrm>
          <a:pattFill prst="pct5">
            <a:fgClr>
              <a:schemeClr val="accent1"/>
            </a:fgClr>
            <a:bgClr>
              <a:schemeClr val="bg1"/>
            </a:bgClr>
          </a:pattFill>
        </p:spPr>
        <p:txBody>
          <a:bodyPr>
            <a:normAutofit/>
          </a:bodyPr>
          <a:lstStyle>
            <a:lvl1pPr>
              <a:defRPr sz="1200"/>
            </a:lvl1pPr>
          </a:lstStyle>
          <a:p>
            <a:endParaRPr lang="en-US"/>
          </a:p>
        </p:txBody>
      </p:sp>
      <p:sp>
        <p:nvSpPr>
          <p:cNvPr id="6" name="Picture Placeholder 2">
            <a:extLst>
              <a:ext uri="{FF2B5EF4-FFF2-40B4-BE49-F238E27FC236}">
                <a16:creationId xmlns:a16="http://schemas.microsoft.com/office/drawing/2014/main" id="{7095097D-8A70-4BC5-8C76-D15251738032}"/>
              </a:ext>
            </a:extLst>
          </p:cNvPr>
          <p:cNvSpPr>
            <a:spLocks noGrp="1"/>
          </p:cNvSpPr>
          <p:nvPr>
            <p:ph type="pic" sz="quarter" idx="11"/>
          </p:nvPr>
        </p:nvSpPr>
        <p:spPr>
          <a:xfrm>
            <a:off x="9123680" y="2753360"/>
            <a:ext cx="3068320" cy="4104640"/>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495099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1" y="0"/>
            <a:ext cx="5992427" cy="3915052"/>
          </a:xfrm>
          <a:pattFill prst="pct5">
            <a:fgClr>
              <a:schemeClr val="accent1"/>
            </a:fgClr>
            <a:bgClr>
              <a:schemeClr val="bg1"/>
            </a:bgClr>
          </a:pattFill>
        </p:spPr>
        <p:txBody>
          <a:bodyPr>
            <a:normAutofit/>
          </a:bodyPr>
          <a:lstStyle>
            <a:lvl1pPr>
              <a:defRPr sz="1200"/>
            </a:lvl1pPr>
          </a:lstStyle>
          <a:p>
            <a:endParaRPr lang="en-US"/>
          </a:p>
        </p:txBody>
      </p:sp>
      <p:sp>
        <p:nvSpPr>
          <p:cNvPr id="4" name="Rectangle 3">
            <a:extLst>
              <a:ext uri="{FF2B5EF4-FFF2-40B4-BE49-F238E27FC236}">
                <a16:creationId xmlns:a16="http://schemas.microsoft.com/office/drawing/2014/main" id="{51C238F1-D7C8-4FEA-8EF0-35F9C049D3A5}"/>
              </a:ext>
            </a:extLst>
          </p:cNvPr>
          <p:cNvSpPr/>
          <p:nvPr userDrawn="1"/>
        </p:nvSpPr>
        <p:spPr>
          <a:xfrm>
            <a:off x="5992426" y="0"/>
            <a:ext cx="6199572" cy="6858000"/>
          </a:xfrm>
          <a:prstGeom prst="rect">
            <a:avLst/>
          </a:prstGeom>
          <a:solidFill>
            <a:srgbClr val="095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244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6655443" y="520861"/>
            <a:ext cx="5536557" cy="5891514"/>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1718693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F77BA6-1058-4AF9-AFF8-2DF8AA6FDBD8}"/>
              </a:ext>
            </a:extLst>
          </p:cNvPr>
          <p:cNvSpPr/>
          <p:nvPr userDrawn="1"/>
        </p:nvSpPr>
        <p:spPr>
          <a:xfrm>
            <a:off x="3098307" y="1"/>
            <a:ext cx="4740676" cy="3648722"/>
          </a:xfrm>
          <a:prstGeom prst="rect">
            <a:avLst/>
          </a:prstGeom>
          <a:solidFill>
            <a:srgbClr val="095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2">
            <a:extLst>
              <a:ext uri="{FF2B5EF4-FFF2-40B4-BE49-F238E27FC236}">
                <a16:creationId xmlns:a16="http://schemas.microsoft.com/office/drawing/2014/main" id="{B6BCA23A-4EE1-4262-ABD4-A605E6F0A395}"/>
              </a:ext>
            </a:extLst>
          </p:cNvPr>
          <p:cNvSpPr>
            <a:spLocks noGrp="1"/>
          </p:cNvSpPr>
          <p:nvPr>
            <p:ph type="pic" sz="quarter" idx="10"/>
          </p:nvPr>
        </p:nvSpPr>
        <p:spPr>
          <a:xfrm>
            <a:off x="7838983" y="0"/>
            <a:ext cx="4353017" cy="6858000"/>
          </a:xfr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07FDEC1A-535F-47F8-9DE8-C675E6912360}"/>
              </a:ext>
            </a:extLst>
          </p:cNvPr>
          <p:cNvSpPr>
            <a:spLocks noGrp="1"/>
          </p:cNvSpPr>
          <p:nvPr>
            <p:ph type="pic" sz="quarter" idx="11"/>
          </p:nvPr>
        </p:nvSpPr>
        <p:spPr>
          <a:xfrm>
            <a:off x="3821838" y="489382"/>
            <a:ext cx="3293615" cy="2669961"/>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851866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68B0E-42BD-4266-B6FA-BB5A8A1871FC}"/>
              </a:ext>
            </a:extLst>
          </p:cNvPr>
          <p:cNvSpPr/>
          <p:nvPr userDrawn="1"/>
        </p:nvSpPr>
        <p:spPr>
          <a:xfrm>
            <a:off x="1" y="0"/>
            <a:ext cx="4267200" cy="6858000"/>
          </a:xfrm>
          <a:prstGeom prst="rect">
            <a:avLst/>
          </a:prstGeom>
          <a:solidFill>
            <a:srgbClr val="068199">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0C949DC0-3E0D-46AE-850B-CAC7FCA44B98}"/>
              </a:ext>
            </a:extLst>
          </p:cNvPr>
          <p:cNvSpPr>
            <a:spLocks noGrp="1"/>
          </p:cNvSpPr>
          <p:nvPr>
            <p:ph type="pic" sz="quarter" idx="13"/>
          </p:nvPr>
        </p:nvSpPr>
        <p:spPr>
          <a:xfrm>
            <a:off x="673224" y="534879"/>
            <a:ext cx="2920753" cy="5788241"/>
          </a:xfrm>
          <a:prstGeom prst="roundRect">
            <a:avLst>
              <a:gd name="adj" fmla="val 10588"/>
            </a:avLst>
          </a:prstGeom>
          <a:pattFill prst="pct5">
            <a:fgClr>
              <a:schemeClr val="accent1"/>
            </a:fgClr>
            <a:bgClr>
              <a:schemeClr val="bg1"/>
            </a:bgClr>
          </a:patt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2393507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F84E5-307C-4A7E-8756-714E7C5B97A5}"/>
              </a:ext>
            </a:extLst>
          </p:cNvPr>
          <p:cNvSpPr/>
          <p:nvPr userDrawn="1"/>
        </p:nvSpPr>
        <p:spPr>
          <a:xfrm>
            <a:off x="0" y="1234439"/>
            <a:ext cx="12192000" cy="5623561"/>
          </a:xfrm>
          <a:prstGeom prst="rect">
            <a:avLst/>
          </a:prstGeom>
          <a:solidFill>
            <a:srgbClr val="0D89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B3C22D01-379B-4E8D-A1A1-37052CBFF0AE}"/>
              </a:ext>
            </a:extLst>
          </p:cNvPr>
          <p:cNvSpPr>
            <a:spLocks noGrp="1"/>
          </p:cNvSpPr>
          <p:nvPr>
            <p:ph type="pic" sz="quarter" idx="11"/>
          </p:nvPr>
        </p:nvSpPr>
        <p:spPr>
          <a:xfrm>
            <a:off x="7543800" y="1234439"/>
            <a:ext cx="5334000" cy="7467600"/>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466695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A96731B-4F9D-4C7B-8C13-D18EAC985D90}"/>
              </a:ext>
            </a:extLst>
          </p:cNvPr>
          <p:cNvSpPr>
            <a:spLocks noGrp="1"/>
          </p:cNvSpPr>
          <p:nvPr>
            <p:ph type="pic" sz="quarter" idx="10"/>
          </p:nvPr>
        </p:nvSpPr>
        <p:spPr>
          <a:xfrm>
            <a:off x="8312" y="782323"/>
            <a:ext cx="3261360" cy="427736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6" name="Rectangle 5">
            <a:extLst>
              <a:ext uri="{FF2B5EF4-FFF2-40B4-BE49-F238E27FC236}">
                <a16:creationId xmlns:a16="http://schemas.microsoft.com/office/drawing/2014/main" id="{543E6E06-4363-4129-8871-EE57D9AD22CF}"/>
              </a:ext>
            </a:extLst>
          </p:cNvPr>
          <p:cNvSpPr/>
          <p:nvPr userDrawn="1"/>
        </p:nvSpPr>
        <p:spPr>
          <a:xfrm>
            <a:off x="8312" y="5059683"/>
            <a:ext cx="3261360" cy="1564640"/>
          </a:xfrm>
          <a:prstGeom prst="rect">
            <a:avLst/>
          </a:prstGeom>
          <a:solidFill>
            <a:srgbClr val="0D8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346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748D85-A638-4EB9-88B6-7718A2C161C8}"/>
              </a:ext>
            </a:extLst>
          </p:cNvPr>
          <p:cNvSpPr/>
          <p:nvPr userDrawn="1"/>
        </p:nvSpPr>
        <p:spPr>
          <a:xfrm>
            <a:off x="0" y="1"/>
            <a:ext cx="12192000" cy="4033520"/>
          </a:xfrm>
          <a:prstGeom prst="rect">
            <a:avLst/>
          </a:prstGeom>
          <a:solidFill>
            <a:srgbClr val="095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BC185E41-007B-46F9-B42E-5110F4CE8C04}"/>
              </a:ext>
            </a:extLst>
          </p:cNvPr>
          <p:cNvSpPr>
            <a:spLocks noGrp="1"/>
          </p:cNvSpPr>
          <p:nvPr>
            <p:ph type="pic" sz="quarter" idx="12"/>
          </p:nvPr>
        </p:nvSpPr>
        <p:spPr>
          <a:xfrm>
            <a:off x="121920" y="1564640"/>
            <a:ext cx="3921760" cy="2468880"/>
          </a:xfrm>
          <a:pattFill prst="pct5">
            <a:fgClr>
              <a:schemeClr val="accent1"/>
            </a:fgClr>
            <a:bgClr>
              <a:schemeClr val="bg1"/>
            </a:bgClr>
          </a:pattFill>
        </p:spPr>
        <p:txBody>
          <a:bodyPr>
            <a:normAutofit/>
          </a:bodyPr>
          <a:lstStyle>
            <a:lvl1pPr>
              <a:defRPr sz="1200"/>
            </a:lvl1pPr>
          </a:lstStyle>
          <a:p>
            <a:endParaRPr lang="en-US"/>
          </a:p>
        </p:txBody>
      </p:sp>
      <p:sp>
        <p:nvSpPr>
          <p:cNvPr id="7" name="Picture Placeholder 2">
            <a:extLst>
              <a:ext uri="{FF2B5EF4-FFF2-40B4-BE49-F238E27FC236}">
                <a16:creationId xmlns:a16="http://schemas.microsoft.com/office/drawing/2014/main" id="{A7F6F083-2D8A-4298-A480-AC308C13B443}"/>
              </a:ext>
            </a:extLst>
          </p:cNvPr>
          <p:cNvSpPr>
            <a:spLocks noGrp="1"/>
          </p:cNvSpPr>
          <p:nvPr>
            <p:ph type="pic" sz="quarter" idx="13"/>
          </p:nvPr>
        </p:nvSpPr>
        <p:spPr>
          <a:xfrm>
            <a:off x="8148320" y="1564640"/>
            <a:ext cx="3921760" cy="2468880"/>
          </a:xfrm>
          <a:pattFill prst="pct5">
            <a:fgClr>
              <a:schemeClr val="accent1"/>
            </a:fgClr>
            <a:bgClr>
              <a:schemeClr val="bg1"/>
            </a:bgClr>
          </a:pattFill>
        </p:spPr>
        <p:txBody>
          <a:bodyPr>
            <a:normAutofit/>
          </a:bodyPr>
          <a:lstStyle>
            <a:lvl1pPr>
              <a:defRPr sz="1200"/>
            </a:lvl1pPr>
          </a:lstStyle>
          <a:p>
            <a:endParaRPr lang="en-US"/>
          </a:p>
        </p:txBody>
      </p:sp>
      <p:sp>
        <p:nvSpPr>
          <p:cNvPr id="5" name="Picture Placeholder 2">
            <a:extLst>
              <a:ext uri="{FF2B5EF4-FFF2-40B4-BE49-F238E27FC236}">
                <a16:creationId xmlns:a16="http://schemas.microsoft.com/office/drawing/2014/main" id="{A17E3E41-A06B-4416-A169-F5745CBA4962}"/>
              </a:ext>
            </a:extLst>
          </p:cNvPr>
          <p:cNvSpPr>
            <a:spLocks noGrp="1"/>
          </p:cNvSpPr>
          <p:nvPr>
            <p:ph type="pic" sz="quarter" idx="11"/>
          </p:nvPr>
        </p:nvSpPr>
        <p:spPr>
          <a:xfrm>
            <a:off x="4145280" y="1564640"/>
            <a:ext cx="3921760" cy="2468880"/>
          </a:xfr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2130196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D89A0"/>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7EFB6B9-8A94-4D96-9729-E47BCB27A87F}"/>
              </a:ext>
            </a:extLst>
          </p:cNvPr>
          <p:cNvSpPr>
            <a:spLocks noGrp="1"/>
          </p:cNvSpPr>
          <p:nvPr>
            <p:ph type="pic" sz="quarter" idx="10"/>
          </p:nvPr>
        </p:nvSpPr>
        <p:spPr>
          <a:xfrm>
            <a:off x="6704981" y="-1"/>
            <a:ext cx="5487019" cy="6857999"/>
          </a:xfrm>
          <a:pattFill prst="pct5">
            <a:fgClr>
              <a:schemeClr val="accent1"/>
            </a:fgClr>
            <a:bgClr>
              <a:schemeClr val="bg1"/>
            </a:bgClr>
          </a:pattFill>
        </p:spPr>
        <p:txBody>
          <a:bodyPr>
            <a:normAutofit/>
          </a:bodyPr>
          <a:lstStyle>
            <a:lvl1pPr>
              <a:defRPr sz="1200"/>
            </a:lvl1pPr>
          </a:lstStyle>
          <a:p>
            <a:endParaRPr lang="en-US"/>
          </a:p>
        </p:txBody>
      </p:sp>
      <p:grpSp>
        <p:nvGrpSpPr>
          <p:cNvPr id="321" name="Group 320">
            <a:extLst>
              <a:ext uri="{FF2B5EF4-FFF2-40B4-BE49-F238E27FC236}">
                <a16:creationId xmlns:a16="http://schemas.microsoft.com/office/drawing/2014/main" id="{444C1831-606B-4361-A1F4-EB6CAB69F9CD}"/>
              </a:ext>
            </a:extLst>
          </p:cNvPr>
          <p:cNvGrpSpPr/>
          <p:nvPr userDrawn="1"/>
        </p:nvGrpSpPr>
        <p:grpSpPr>
          <a:xfrm>
            <a:off x="71643" y="51361"/>
            <a:ext cx="1626027" cy="1643070"/>
            <a:chOff x="71643" y="51361"/>
            <a:chExt cx="1626027" cy="1643070"/>
          </a:xfrm>
          <a:solidFill>
            <a:srgbClr val="095663">
              <a:alpha val="30000"/>
            </a:srgbClr>
          </a:solidFill>
        </p:grpSpPr>
        <p:sp>
          <p:nvSpPr>
            <p:cNvPr id="211" name="Freeform 968">
              <a:extLst>
                <a:ext uri="{FF2B5EF4-FFF2-40B4-BE49-F238E27FC236}">
                  <a16:creationId xmlns:a16="http://schemas.microsoft.com/office/drawing/2014/main" id="{FA62368F-7A6F-473B-8096-1CA20A0636E0}"/>
                </a:ext>
              </a:extLst>
            </p:cNvPr>
            <p:cNvSpPr>
              <a:spLocks/>
            </p:cNvSpPr>
            <p:nvPr/>
          </p:nvSpPr>
          <p:spPr bwMode="auto">
            <a:xfrm>
              <a:off x="393302" y="1000134"/>
              <a:ext cx="106989" cy="111542"/>
            </a:xfrm>
            <a:custGeom>
              <a:avLst/>
              <a:gdLst>
                <a:gd name="T0" fmla="*/ 13 w 27"/>
                <a:gd name="T1" fmla="*/ 28 h 28"/>
                <a:gd name="T2" fmla="*/ 0 w 27"/>
                <a:gd name="T3" fmla="*/ 14 h 28"/>
                <a:gd name="T4" fmla="*/ 14 w 27"/>
                <a:gd name="T5" fmla="*/ 1 h 28"/>
                <a:gd name="T6" fmla="*/ 27 w 27"/>
                <a:gd name="T7" fmla="*/ 15 h 28"/>
                <a:gd name="T8" fmla="*/ 13 w 27"/>
                <a:gd name="T9" fmla="*/ 28 h 28"/>
              </a:gdLst>
              <a:ahLst/>
              <a:cxnLst>
                <a:cxn ang="0">
                  <a:pos x="T0" y="T1"/>
                </a:cxn>
                <a:cxn ang="0">
                  <a:pos x="T2" y="T3"/>
                </a:cxn>
                <a:cxn ang="0">
                  <a:pos x="T4" y="T5"/>
                </a:cxn>
                <a:cxn ang="0">
                  <a:pos x="T6" y="T7"/>
                </a:cxn>
                <a:cxn ang="0">
                  <a:pos x="T8" y="T9"/>
                </a:cxn>
              </a:cxnLst>
              <a:rect l="0" t="0" r="r" b="b"/>
              <a:pathLst>
                <a:path w="27" h="28">
                  <a:moveTo>
                    <a:pt x="13" y="28"/>
                  </a:moveTo>
                  <a:cubicBezTo>
                    <a:pt x="6" y="28"/>
                    <a:pt x="0" y="21"/>
                    <a:pt x="0" y="14"/>
                  </a:cubicBezTo>
                  <a:cubicBezTo>
                    <a:pt x="0" y="6"/>
                    <a:pt x="6" y="0"/>
                    <a:pt x="14" y="1"/>
                  </a:cubicBezTo>
                  <a:cubicBezTo>
                    <a:pt x="21" y="1"/>
                    <a:pt x="27" y="7"/>
                    <a:pt x="27" y="15"/>
                  </a:cubicBezTo>
                  <a:cubicBezTo>
                    <a:pt x="27" y="22"/>
                    <a:pt x="21" y="28"/>
                    <a:pt x="1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971">
              <a:extLst>
                <a:ext uri="{FF2B5EF4-FFF2-40B4-BE49-F238E27FC236}">
                  <a16:creationId xmlns:a16="http://schemas.microsoft.com/office/drawing/2014/main" id="{32B96013-5B92-48E0-8759-4C04F1966B23}"/>
                </a:ext>
              </a:extLst>
            </p:cNvPr>
            <p:cNvSpPr>
              <a:spLocks/>
            </p:cNvSpPr>
            <p:nvPr/>
          </p:nvSpPr>
          <p:spPr bwMode="auto">
            <a:xfrm>
              <a:off x="1005649" y="390063"/>
              <a:ext cx="111542" cy="111542"/>
            </a:xfrm>
            <a:custGeom>
              <a:avLst/>
              <a:gdLst>
                <a:gd name="T0" fmla="*/ 14 w 28"/>
                <a:gd name="T1" fmla="*/ 27 h 28"/>
                <a:gd name="T2" fmla="*/ 1 w 28"/>
                <a:gd name="T3" fmla="*/ 14 h 28"/>
                <a:gd name="T4" fmla="*/ 14 w 28"/>
                <a:gd name="T5" fmla="*/ 0 h 28"/>
                <a:gd name="T6" fmla="*/ 28 w 28"/>
                <a:gd name="T7" fmla="*/ 14 h 28"/>
                <a:gd name="T8" fmla="*/ 14 w 28"/>
                <a:gd name="T9" fmla="*/ 27 h 28"/>
              </a:gdLst>
              <a:ahLst/>
              <a:cxnLst>
                <a:cxn ang="0">
                  <a:pos x="T0" y="T1"/>
                </a:cxn>
                <a:cxn ang="0">
                  <a:pos x="T2" y="T3"/>
                </a:cxn>
                <a:cxn ang="0">
                  <a:pos x="T4" y="T5"/>
                </a:cxn>
                <a:cxn ang="0">
                  <a:pos x="T6" y="T7"/>
                </a:cxn>
                <a:cxn ang="0">
                  <a:pos x="T8" y="T9"/>
                </a:cxn>
              </a:cxnLst>
              <a:rect l="0" t="0" r="r" b="b"/>
              <a:pathLst>
                <a:path w="28" h="28">
                  <a:moveTo>
                    <a:pt x="14" y="27"/>
                  </a:moveTo>
                  <a:cubicBezTo>
                    <a:pt x="7" y="28"/>
                    <a:pt x="0" y="21"/>
                    <a:pt x="1" y="14"/>
                  </a:cubicBezTo>
                  <a:cubicBezTo>
                    <a:pt x="1" y="6"/>
                    <a:pt x="7" y="0"/>
                    <a:pt x="14" y="0"/>
                  </a:cubicBezTo>
                  <a:cubicBezTo>
                    <a:pt x="22" y="0"/>
                    <a:pt x="28" y="7"/>
                    <a:pt x="28" y="14"/>
                  </a:cubicBezTo>
                  <a:cubicBezTo>
                    <a:pt x="27" y="22"/>
                    <a:pt x="21" y="27"/>
                    <a:pt x="14"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983">
              <a:extLst>
                <a:ext uri="{FF2B5EF4-FFF2-40B4-BE49-F238E27FC236}">
                  <a16:creationId xmlns:a16="http://schemas.microsoft.com/office/drawing/2014/main" id="{B5D961B1-4631-442B-AF19-015CADA3FECC}"/>
                </a:ext>
              </a:extLst>
            </p:cNvPr>
            <p:cNvSpPr>
              <a:spLocks/>
            </p:cNvSpPr>
            <p:nvPr/>
          </p:nvSpPr>
          <p:spPr bwMode="auto">
            <a:xfrm>
              <a:off x="1315237" y="87303"/>
              <a:ext cx="95608" cy="100161"/>
            </a:xfrm>
            <a:custGeom>
              <a:avLst/>
              <a:gdLst>
                <a:gd name="T0" fmla="*/ 24 w 24"/>
                <a:gd name="T1" fmla="*/ 13 h 25"/>
                <a:gd name="T2" fmla="*/ 13 w 24"/>
                <a:gd name="T3" fmla="*/ 25 h 25"/>
                <a:gd name="T4" fmla="*/ 0 w 24"/>
                <a:gd name="T5" fmla="*/ 13 h 25"/>
                <a:gd name="T6" fmla="*/ 12 w 24"/>
                <a:gd name="T7" fmla="*/ 1 h 25"/>
                <a:gd name="T8" fmla="*/ 24 w 24"/>
                <a:gd name="T9" fmla="*/ 13 h 25"/>
              </a:gdLst>
              <a:ahLst/>
              <a:cxnLst>
                <a:cxn ang="0">
                  <a:pos x="T0" y="T1"/>
                </a:cxn>
                <a:cxn ang="0">
                  <a:pos x="T2" y="T3"/>
                </a:cxn>
                <a:cxn ang="0">
                  <a:pos x="T4" y="T5"/>
                </a:cxn>
                <a:cxn ang="0">
                  <a:pos x="T6" y="T7"/>
                </a:cxn>
                <a:cxn ang="0">
                  <a:pos x="T8" y="T9"/>
                </a:cxn>
              </a:cxnLst>
              <a:rect l="0" t="0" r="r" b="b"/>
              <a:pathLst>
                <a:path w="24" h="25">
                  <a:moveTo>
                    <a:pt x="24" y="13"/>
                  </a:moveTo>
                  <a:cubicBezTo>
                    <a:pt x="24" y="19"/>
                    <a:pt x="19" y="25"/>
                    <a:pt x="13" y="25"/>
                  </a:cubicBezTo>
                  <a:cubicBezTo>
                    <a:pt x="6" y="25"/>
                    <a:pt x="0" y="20"/>
                    <a:pt x="0" y="13"/>
                  </a:cubicBezTo>
                  <a:cubicBezTo>
                    <a:pt x="0" y="6"/>
                    <a:pt x="5" y="0"/>
                    <a:pt x="12" y="1"/>
                  </a:cubicBezTo>
                  <a:cubicBezTo>
                    <a:pt x="19" y="1"/>
                    <a:pt x="24" y="6"/>
                    <a:pt x="24"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86">
              <a:extLst>
                <a:ext uri="{FF2B5EF4-FFF2-40B4-BE49-F238E27FC236}">
                  <a16:creationId xmlns:a16="http://schemas.microsoft.com/office/drawing/2014/main" id="{E4E89AA8-2400-4BD1-8A0C-E143086C6463}"/>
                </a:ext>
              </a:extLst>
            </p:cNvPr>
            <p:cNvSpPr>
              <a:spLocks/>
            </p:cNvSpPr>
            <p:nvPr/>
          </p:nvSpPr>
          <p:spPr bwMode="auto">
            <a:xfrm>
              <a:off x="95094" y="1316551"/>
              <a:ext cx="100161" cy="100161"/>
            </a:xfrm>
            <a:custGeom>
              <a:avLst/>
              <a:gdLst>
                <a:gd name="T0" fmla="*/ 13 w 25"/>
                <a:gd name="T1" fmla="*/ 0 h 25"/>
                <a:gd name="T2" fmla="*/ 25 w 25"/>
                <a:gd name="T3" fmla="*/ 13 h 25"/>
                <a:gd name="T4" fmla="*/ 13 w 25"/>
                <a:gd name="T5" fmla="*/ 25 h 25"/>
                <a:gd name="T6" fmla="*/ 1 w 25"/>
                <a:gd name="T7" fmla="*/ 12 h 25"/>
                <a:gd name="T8" fmla="*/ 13 w 25"/>
                <a:gd name="T9" fmla="*/ 0 h 25"/>
              </a:gdLst>
              <a:ahLst/>
              <a:cxnLst>
                <a:cxn ang="0">
                  <a:pos x="T0" y="T1"/>
                </a:cxn>
                <a:cxn ang="0">
                  <a:pos x="T2" y="T3"/>
                </a:cxn>
                <a:cxn ang="0">
                  <a:pos x="T4" y="T5"/>
                </a:cxn>
                <a:cxn ang="0">
                  <a:pos x="T6" y="T7"/>
                </a:cxn>
                <a:cxn ang="0">
                  <a:pos x="T8" y="T9"/>
                </a:cxn>
              </a:cxnLst>
              <a:rect l="0" t="0" r="r" b="b"/>
              <a:pathLst>
                <a:path w="25" h="25">
                  <a:moveTo>
                    <a:pt x="13" y="0"/>
                  </a:moveTo>
                  <a:cubicBezTo>
                    <a:pt x="20" y="0"/>
                    <a:pt x="25" y="6"/>
                    <a:pt x="25" y="13"/>
                  </a:cubicBezTo>
                  <a:cubicBezTo>
                    <a:pt x="25" y="19"/>
                    <a:pt x="19" y="25"/>
                    <a:pt x="13" y="25"/>
                  </a:cubicBezTo>
                  <a:cubicBezTo>
                    <a:pt x="6" y="24"/>
                    <a:pt x="0" y="19"/>
                    <a:pt x="1" y="12"/>
                  </a:cubicBezTo>
                  <a:cubicBezTo>
                    <a:pt x="1" y="5"/>
                    <a:pt x="6" y="0"/>
                    <a:pt x="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999">
              <a:extLst>
                <a:ext uri="{FF2B5EF4-FFF2-40B4-BE49-F238E27FC236}">
                  <a16:creationId xmlns:a16="http://schemas.microsoft.com/office/drawing/2014/main" id="{52FDF7D0-BDA4-4874-A81A-457B93DEEE98}"/>
                </a:ext>
              </a:extLst>
            </p:cNvPr>
            <p:cNvSpPr>
              <a:spLocks/>
            </p:cNvSpPr>
            <p:nvPr/>
          </p:nvSpPr>
          <p:spPr bwMode="auto">
            <a:xfrm>
              <a:off x="1021584" y="713310"/>
              <a:ext cx="79673" cy="79673"/>
            </a:xfrm>
            <a:custGeom>
              <a:avLst/>
              <a:gdLst>
                <a:gd name="T0" fmla="*/ 10 w 20"/>
                <a:gd name="T1" fmla="*/ 0 h 20"/>
                <a:gd name="T2" fmla="*/ 20 w 20"/>
                <a:gd name="T3" fmla="*/ 11 h 20"/>
                <a:gd name="T4" fmla="*/ 10 w 20"/>
                <a:gd name="T5" fmla="*/ 20 h 20"/>
                <a:gd name="T6" fmla="*/ 0 w 20"/>
                <a:gd name="T7" fmla="*/ 10 h 20"/>
                <a:gd name="T8" fmla="*/ 10 w 20"/>
                <a:gd name="T9" fmla="*/ 0 h 20"/>
              </a:gdLst>
              <a:ahLst/>
              <a:cxnLst>
                <a:cxn ang="0">
                  <a:pos x="T0" y="T1"/>
                </a:cxn>
                <a:cxn ang="0">
                  <a:pos x="T2" y="T3"/>
                </a:cxn>
                <a:cxn ang="0">
                  <a:pos x="T4" y="T5"/>
                </a:cxn>
                <a:cxn ang="0">
                  <a:pos x="T6" y="T7"/>
                </a:cxn>
                <a:cxn ang="0">
                  <a:pos x="T8" y="T9"/>
                </a:cxn>
              </a:cxnLst>
              <a:rect l="0" t="0" r="r" b="b"/>
              <a:pathLst>
                <a:path w="20" h="20">
                  <a:moveTo>
                    <a:pt x="10" y="0"/>
                  </a:moveTo>
                  <a:cubicBezTo>
                    <a:pt x="16" y="0"/>
                    <a:pt x="20" y="5"/>
                    <a:pt x="20" y="11"/>
                  </a:cubicBezTo>
                  <a:cubicBezTo>
                    <a:pt x="20" y="16"/>
                    <a:pt x="15" y="20"/>
                    <a:pt x="10" y="20"/>
                  </a:cubicBezTo>
                  <a:cubicBezTo>
                    <a:pt x="4" y="20"/>
                    <a:pt x="0" y="16"/>
                    <a:pt x="0" y="10"/>
                  </a:cubicBezTo>
                  <a:cubicBezTo>
                    <a:pt x="0" y="4"/>
                    <a:pt x="5"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1004">
              <a:extLst>
                <a:ext uri="{FF2B5EF4-FFF2-40B4-BE49-F238E27FC236}">
                  <a16:creationId xmlns:a16="http://schemas.microsoft.com/office/drawing/2014/main" id="{F9647C62-ACD1-483C-9F77-8CE429963889}"/>
                </a:ext>
              </a:extLst>
            </p:cNvPr>
            <p:cNvSpPr>
              <a:spLocks/>
            </p:cNvSpPr>
            <p:nvPr/>
          </p:nvSpPr>
          <p:spPr bwMode="auto">
            <a:xfrm>
              <a:off x="716548" y="1016068"/>
              <a:ext cx="77397" cy="79673"/>
            </a:xfrm>
            <a:custGeom>
              <a:avLst/>
              <a:gdLst>
                <a:gd name="T0" fmla="*/ 10 w 20"/>
                <a:gd name="T1" fmla="*/ 0 h 20"/>
                <a:gd name="T2" fmla="*/ 20 w 20"/>
                <a:gd name="T3" fmla="*/ 10 h 20"/>
                <a:gd name="T4" fmla="*/ 10 w 20"/>
                <a:gd name="T5" fmla="*/ 20 h 20"/>
                <a:gd name="T6" fmla="*/ 0 w 20"/>
                <a:gd name="T7" fmla="*/ 10 h 20"/>
                <a:gd name="T8" fmla="*/ 10 w 20"/>
                <a:gd name="T9" fmla="*/ 0 h 20"/>
              </a:gdLst>
              <a:ahLst/>
              <a:cxnLst>
                <a:cxn ang="0">
                  <a:pos x="T0" y="T1"/>
                </a:cxn>
                <a:cxn ang="0">
                  <a:pos x="T2" y="T3"/>
                </a:cxn>
                <a:cxn ang="0">
                  <a:pos x="T4" y="T5"/>
                </a:cxn>
                <a:cxn ang="0">
                  <a:pos x="T6" y="T7"/>
                </a:cxn>
                <a:cxn ang="0">
                  <a:pos x="T8" y="T9"/>
                </a:cxn>
              </a:cxnLst>
              <a:rect l="0" t="0" r="r" b="b"/>
              <a:pathLst>
                <a:path w="20" h="20">
                  <a:moveTo>
                    <a:pt x="10" y="0"/>
                  </a:moveTo>
                  <a:cubicBezTo>
                    <a:pt x="15" y="0"/>
                    <a:pt x="20" y="4"/>
                    <a:pt x="20" y="10"/>
                  </a:cubicBezTo>
                  <a:cubicBezTo>
                    <a:pt x="20" y="16"/>
                    <a:pt x="16" y="20"/>
                    <a:pt x="10" y="20"/>
                  </a:cubicBezTo>
                  <a:cubicBezTo>
                    <a:pt x="4" y="20"/>
                    <a:pt x="0" y="16"/>
                    <a:pt x="0" y="10"/>
                  </a:cubicBezTo>
                  <a:cubicBezTo>
                    <a:pt x="0" y="5"/>
                    <a:pt x="4"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1036">
              <a:extLst>
                <a:ext uri="{FF2B5EF4-FFF2-40B4-BE49-F238E27FC236}">
                  <a16:creationId xmlns:a16="http://schemas.microsoft.com/office/drawing/2014/main" id="{64F416D8-5323-402C-889E-820651ADAEF9}"/>
                </a:ext>
              </a:extLst>
            </p:cNvPr>
            <p:cNvSpPr>
              <a:spLocks noChangeArrowheads="1"/>
            </p:cNvSpPr>
            <p:nvPr/>
          </p:nvSpPr>
          <p:spPr bwMode="auto">
            <a:xfrm>
              <a:off x="1328896" y="410550"/>
              <a:ext cx="70567" cy="7284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039">
              <a:extLst>
                <a:ext uri="{FF2B5EF4-FFF2-40B4-BE49-F238E27FC236}">
                  <a16:creationId xmlns:a16="http://schemas.microsoft.com/office/drawing/2014/main" id="{6755006B-3221-4238-AF44-BDBAD81F4445}"/>
                </a:ext>
              </a:extLst>
            </p:cNvPr>
            <p:cNvSpPr>
              <a:spLocks/>
            </p:cNvSpPr>
            <p:nvPr/>
          </p:nvSpPr>
          <p:spPr bwMode="auto">
            <a:xfrm>
              <a:off x="409236" y="1327934"/>
              <a:ext cx="75120" cy="75120"/>
            </a:xfrm>
            <a:custGeom>
              <a:avLst/>
              <a:gdLst>
                <a:gd name="T0" fmla="*/ 19 w 19"/>
                <a:gd name="T1" fmla="*/ 10 h 19"/>
                <a:gd name="T2" fmla="*/ 9 w 19"/>
                <a:gd name="T3" fmla="*/ 18 h 19"/>
                <a:gd name="T4" fmla="*/ 1 w 19"/>
                <a:gd name="T5" fmla="*/ 9 h 19"/>
                <a:gd name="T6" fmla="*/ 10 w 19"/>
                <a:gd name="T7" fmla="*/ 0 h 19"/>
                <a:gd name="T8" fmla="*/ 19 w 19"/>
                <a:gd name="T9" fmla="*/ 10 h 19"/>
              </a:gdLst>
              <a:ahLst/>
              <a:cxnLst>
                <a:cxn ang="0">
                  <a:pos x="T0" y="T1"/>
                </a:cxn>
                <a:cxn ang="0">
                  <a:pos x="T2" y="T3"/>
                </a:cxn>
                <a:cxn ang="0">
                  <a:pos x="T4" y="T5"/>
                </a:cxn>
                <a:cxn ang="0">
                  <a:pos x="T6" y="T7"/>
                </a:cxn>
                <a:cxn ang="0">
                  <a:pos x="T8" y="T9"/>
                </a:cxn>
              </a:cxnLst>
              <a:rect l="0" t="0" r="r" b="b"/>
              <a:pathLst>
                <a:path w="19" h="19">
                  <a:moveTo>
                    <a:pt x="19" y="10"/>
                  </a:moveTo>
                  <a:cubicBezTo>
                    <a:pt x="18" y="15"/>
                    <a:pt x="14" y="19"/>
                    <a:pt x="9" y="18"/>
                  </a:cubicBezTo>
                  <a:cubicBezTo>
                    <a:pt x="4" y="18"/>
                    <a:pt x="0" y="14"/>
                    <a:pt x="1" y="9"/>
                  </a:cubicBezTo>
                  <a:cubicBezTo>
                    <a:pt x="1" y="4"/>
                    <a:pt x="5" y="0"/>
                    <a:pt x="10" y="0"/>
                  </a:cubicBezTo>
                  <a:cubicBezTo>
                    <a:pt x="15" y="1"/>
                    <a:pt x="19" y="5"/>
                    <a:pt x="19"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050">
              <a:extLst>
                <a:ext uri="{FF2B5EF4-FFF2-40B4-BE49-F238E27FC236}">
                  <a16:creationId xmlns:a16="http://schemas.microsoft.com/office/drawing/2014/main" id="{364EE43D-5C05-4729-82B5-E4C2DFB7FD15}"/>
                </a:ext>
              </a:extLst>
            </p:cNvPr>
            <p:cNvSpPr>
              <a:spLocks/>
            </p:cNvSpPr>
            <p:nvPr/>
          </p:nvSpPr>
          <p:spPr bwMode="auto">
            <a:xfrm>
              <a:off x="117858" y="1639798"/>
              <a:ext cx="56909" cy="54633"/>
            </a:xfrm>
            <a:custGeom>
              <a:avLst/>
              <a:gdLst>
                <a:gd name="T0" fmla="*/ 7 w 14"/>
                <a:gd name="T1" fmla="*/ 14 h 14"/>
                <a:gd name="T2" fmla="*/ 0 w 14"/>
                <a:gd name="T3" fmla="*/ 8 h 14"/>
                <a:gd name="T4" fmla="*/ 7 w 14"/>
                <a:gd name="T5" fmla="*/ 0 h 14"/>
                <a:gd name="T6" fmla="*/ 14 w 14"/>
                <a:gd name="T7" fmla="*/ 7 h 14"/>
                <a:gd name="T8" fmla="*/ 7 w 14"/>
                <a:gd name="T9" fmla="*/ 14 h 14"/>
              </a:gdLst>
              <a:ahLst/>
              <a:cxnLst>
                <a:cxn ang="0">
                  <a:pos x="T0" y="T1"/>
                </a:cxn>
                <a:cxn ang="0">
                  <a:pos x="T2" y="T3"/>
                </a:cxn>
                <a:cxn ang="0">
                  <a:pos x="T4" y="T5"/>
                </a:cxn>
                <a:cxn ang="0">
                  <a:pos x="T6" y="T7"/>
                </a:cxn>
                <a:cxn ang="0">
                  <a:pos x="T8" y="T9"/>
                </a:cxn>
              </a:cxnLst>
              <a:rect l="0" t="0" r="r" b="b"/>
              <a:pathLst>
                <a:path w="14" h="14">
                  <a:moveTo>
                    <a:pt x="7" y="14"/>
                  </a:moveTo>
                  <a:cubicBezTo>
                    <a:pt x="3" y="14"/>
                    <a:pt x="0" y="12"/>
                    <a:pt x="0" y="8"/>
                  </a:cubicBezTo>
                  <a:cubicBezTo>
                    <a:pt x="0" y="3"/>
                    <a:pt x="2" y="0"/>
                    <a:pt x="7" y="0"/>
                  </a:cubicBezTo>
                  <a:cubicBezTo>
                    <a:pt x="11" y="1"/>
                    <a:pt x="14" y="3"/>
                    <a:pt x="14" y="7"/>
                  </a:cubicBezTo>
                  <a:cubicBezTo>
                    <a:pt x="14" y="12"/>
                    <a:pt x="11" y="14"/>
                    <a:pt x="7"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1054">
              <a:extLst>
                <a:ext uri="{FF2B5EF4-FFF2-40B4-BE49-F238E27FC236}">
                  <a16:creationId xmlns:a16="http://schemas.microsoft.com/office/drawing/2014/main" id="{C17ADA7A-B903-4E3D-8671-99EBE45E5719}"/>
                </a:ext>
              </a:extLst>
            </p:cNvPr>
            <p:cNvSpPr>
              <a:spLocks/>
            </p:cNvSpPr>
            <p:nvPr/>
          </p:nvSpPr>
          <p:spPr bwMode="auto">
            <a:xfrm>
              <a:off x="1643037" y="112344"/>
              <a:ext cx="54633" cy="54633"/>
            </a:xfrm>
            <a:custGeom>
              <a:avLst/>
              <a:gdLst>
                <a:gd name="T0" fmla="*/ 14 w 14"/>
                <a:gd name="T1" fmla="*/ 7 h 14"/>
                <a:gd name="T2" fmla="*/ 7 w 14"/>
                <a:gd name="T3" fmla="*/ 13 h 14"/>
                <a:gd name="T4" fmla="*/ 1 w 14"/>
                <a:gd name="T5" fmla="*/ 6 h 14"/>
                <a:gd name="T6" fmla="*/ 8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3" y="11"/>
                    <a:pt x="11" y="14"/>
                    <a:pt x="7" y="13"/>
                  </a:cubicBezTo>
                  <a:cubicBezTo>
                    <a:pt x="3" y="13"/>
                    <a:pt x="0" y="10"/>
                    <a:pt x="1" y="6"/>
                  </a:cubicBezTo>
                  <a:cubicBezTo>
                    <a:pt x="1" y="2"/>
                    <a:pt x="4" y="0"/>
                    <a:pt x="8" y="0"/>
                  </a:cubicBezTo>
                  <a:cubicBezTo>
                    <a:pt x="12" y="0"/>
                    <a:pt x="14" y="3"/>
                    <a:pt x="14"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1065">
              <a:extLst>
                <a:ext uri="{FF2B5EF4-FFF2-40B4-BE49-F238E27FC236}">
                  <a16:creationId xmlns:a16="http://schemas.microsoft.com/office/drawing/2014/main" id="{70410E50-590A-47C3-8EDC-A318D87D6A65}"/>
                </a:ext>
              </a:extLst>
            </p:cNvPr>
            <p:cNvSpPr>
              <a:spLocks/>
            </p:cNvSpPr>
            <p:nvPr/>
          </p:nvSpPr>
          <p:spPr bwMode="auto">
            <a:xfrm>
              <a:off x="1042071" y="1036557"/>
              <a:ext cx="43251" cy="43251"/>
            </a:xfrm>
            <a:custGeom>
              <a:avLst/>
              <a:gdLst>
                <a:gd name="T0" fmla="*/ 11 w 11"/>
                <a:gd name="T1" fmla="*/ 5 h 11"/>
                <a:gd name="T2" fmla="*/ 5 w 11"/>
                <a:gd name="T3" fmla="*/ 10 h 11"/>
                <a:gd name="T4" fmla="*/ 0 w 11"/>
                <a:gd name="T5" fmla="*/ 5 h 11"/>
                <a:gd name="T6" fmla="*/ 5 w 11"/>
                <a:gd name="T7" fmla="*/ 0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0" y="8"/>
                    <a:pt x="8" y="11"/>
                    <a:pt x="5" y="10"/>
                  </a:cubicBezTo>
                  <a:cubicBezTo>
                    <a:pt x="2" y="10"/>
                    <a:pt x="0" y="8"/>
                    <a:pt x="0" y="5"/>
                  </a:cubicBezTo>
                  <a:cubicBezTo>
                    <a:pt x="0" y="2"/>
                    <a:pt x="2" y="0"/>
                    <a:pt x="5" y="0"/>
                  </a:cubicBezTo>
                  <a:cubicBezTo>
                    <a:pt x="8" y="0"/>
                    <a:pt x="10" y="2"/>
                    <a:pt x="11"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1071">
              <a:extLst>
                <a:ext uri="{FF2B5EF4-FFF2-40B4-BE49-F238E27FC236}">
                  <a16:creationId xmlns:a16="http://schemas.microsoft.com/office/drawing/2014/main" id="{DEF4195C-449E-4E51-B1D2-C1A440409892}"/>
                </a:ext>
              </a:extLst>
            </p:cNvPr>
            <p:cNvSpPr>
              <a:spLocks/>
            </p:cNvSpPr>
            <p:nvPr/>
          </p:nvSpPr>
          <p:spPr bwMode="auto">
            <a:xfrm>
              <a:off x="734760" y="1343868"/>
              <a:ext cx="36422" cy="36422"/>
            </a:xfrm>
            <a:custGeom>
              <a:avLst/>
              <a:gdLst>
                <a:gd name="T0" fmla="*/ 9 w 9"/>
                <a:gd name="T1" fmla="*/ 3 h 9"/>
                <a:gd name="T2" fmla="*/ 6 w 9"/>
                <a:gd name="T3" fmla="*/ 5 h 9"/>
                <a:gd name="T4" fmla="*/ 1 w 9"/>
                <a:gd name="T5" fmla="*/ 8 h 9"/>
                <a:gd name="T6" fmla="*/ 1 w 9"/>
                <a:gd name="T7" fmla="*/ 4 h 9"/>
                <a:gd name="T8" fmla="*/ 7 w 9"/>
                <a:gd name="T9" fmla="*/ 1 h 9"/>
                <a:gd name="T10" fmla="*/ 9 w 9"/>
                <a:gd name="T11" fmla="*/ 3 h 9"/>
              </a:gdLst>
              <a:ahLst/>
              <a:cxnLst>
                <a:cxn ang="0">
                  <a:pos x="T0" y="T1"/>
                </a:cxn>
                <a:cxn ang="0">
                  <a:pos x="T2" y="T3"/>
                </a:cxn>
                <a:cxn ang="0">
                  <a:pos x="T4" y="T5"/>
                </a:cxn>
                <a:cxn ang="0">
                  <a:pos x="T6" y="T7"/>
                </a:cxn>
                <a:cxn ang="0">
                  <a:pos x="T8" y="T9"/>
                </a:cxn>
                <a:cxn ang="0">
                  <a:pos x="T10" y="T11"/>
                </a:cxn>
              </a:cxnLst>
              <a:rect l="0" t="0" r="r" b="b"/>
              <a:pathLst>
                <a:path w="9" h="9">
                  <a:moveTo>
                    <a:pt x="9" y="3"/>
                  </a:moveTo>
                  <a:cubicBezTo>
                    <a:pt x="8" y="4"/>
                    <a:pt x="7" y="4"/>
                    <a:pt x="6" y="5"/>
                  </a:cubicBezTo>
                  <a:cubicBezTo>
                    <a:pt x="4" y="6"/>
                    <a:pt x="4" y="9"/>
                    <a:pt x="1" y="8"/>
                  </a:cubicBezTo>
                  <a:cubicBezTo>
                    <a:pt x="0" y="7"/>
                    <a:pt x="0" y="5"/>
                    <a:pt x="1" y="4"/>
                  </a:cubicBezTo>
                  <a:cubicBezTo>
                    <a:pt x="2" y="1"/>
                    <a:pt x="4" y="0"/>
                    <a:pt x="7" y="1"/>
                  </a:cubicBezTo>
                  <a:cubicBezTo>
                    <a:pt x="7" y="2"/>
                    <a:pt x="8" y="2"/>
                    <a:pt x="9"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1072">
              <a:extLst>
                <a:ext uri="{FF2B5EF4-FFF2-40B4-BE49-F238E27FC236}">
                  <a16:creationId xmlns:a16="http://schemas.microsoft.com/office/drawing/2014/main" id="{5AB85120-B1B4-4469-9C98-F9E535F07B8C}"/>
                </a:ext>
              </a:extLst>
            </p:cNvPr>
            <p:cNvSpPr>
              <a:spLocks/>
            </p:cNvSpPr>
            <p:nvPr/>
          </p:nvSpPr>
          <p:spPr bwMode="auto">
            <a:xfrm>
              <a:off x="1344831" y="733797"/>
              <a:ext cx="31869" cy="31869"/>
            </a:xfrm>
            <a:custGeom>
              <a:avLst/>
              <a:gdLst>
                <a:gd name="T0" fmla="*/ 7 w 8"/>
                <a:gd name="T1" fmla="*/ 3 h 8"/>
                <a:gd name="T2" fmla="*/ 2 w 8"/>
                <a:gd name="T3" fmla="*/ 8 h 8"/>
                <a:gd name="T4" fmla="*/ 1 w 8"/>
                <a:gd name="T5" fmla="*/ 5 h 8"/>
                <a:gd name="T6" fmla="*/ 6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6" y="5"/>
                    <a:pt x="5" y="7"/>
                    <a:pt x="2" y="8"/>
                  </a:cubicBezTo>
                  <a:cubicBezTo>
                    <a:pt x="0" y="8"/>
                    <a:pt x="0" y="6"/>
                    <a:pt x="1" y="5"/>
                  </a:cubicBezTo>
                  <a:cubicBezTo>
                    <a:pt x="1" y="2"/>
                    <a:pt x="3" y="0"/>
                    <a:pt x="6" y="1"/>
                  </a:cubicBezTo>
                  <a:cubicBezTo>
                    <a:pt x="7" y="1"/>
                    <a:pt x="8" y="1"/>
                    <a:pt x="7"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80">
              <a:extLst>
                <a:ext uri="{FF2B5EF4-FFF2-40B4-BE49-F238E27FC236}">
                  <a16:creationId xmlns:a16="http://schemas.microsoft.com/office/drawing/2014/main" id="{6905DD36-342D-427C-8ABB-181B3178D5B9}"/>
                </a:ext>
              </a:extLst>
            </p:cNvPr>
            <p:cNvSpPr>
              <a:spLocks/>
            </p:cNvSpPr>
            <p:nvPr/>
          </p:nvSpPr>
          <p:spPr bwMode="auto">
            <a:xfrm>
              <a:off x="71643" y="51361"/>
              <a:ext cx="187743" cy="187743"/>
            </a:xfrm>
            <a:custGeom>
              <a:avLst/>
              <a:gdLst>
                <a:gd name="T0" fmla="*/ 47 w 47"/>
                <a:gd name="T1" fmla="*/ 24 h 47"/>
                <a:gd name="T2" fmla="*/ 24 w 47"/>
                <a:gd name="T3" fmla="*/ 47 h 47"/>
                <a:gd name="T4" fmla="*/ 0 w 47"/>
                <a:gd name="T5" fmla="*/ 23 h 47"/>
                <a:gd name="T6" fmla="*/ 23 w 47"/>
                <a:gd name="T7" fmla="*/ 0 h 47"/>
                <a:gd name="T8" fmla="*/ 47 w 47"/>
                <a:gd name="T9" fmla="*/ 24 h 47"/>
              </a:gdLst>
              <a:ahLst/>
              <a:cxnLst>
                <a:cxn ang="0">
                  <a:pos x="T0" y="T1"/>
                </a:cxn>
                <a:cxn ang="0">
                  <a:pos x="T2" y="T3"/>
                </a:cxn>
                <a:cxn ang="0">
                  <a:pos x="T4" y="T5"/>
                </a:cxn>
                <a:cxn ang="0">
                  <a:pos x="T6" y="T7"/>
                </a:cxn>
                <a:cxn ang="0">
                  <a:pos x="T8" y="T9"/>
                </a:cxn>
              </a:cxnLst>
              <a:rect l="0" t="0" r="r" b="b"/>
              <a:pathLst>
                <a:path w="47" h="47">
                  <a:moveTo>
                    <a:pt x="47" y="24"/>
                  </a:moveTo>
                  <a:cubicBezTo>
                    <a:pt x="47" y="37"/>
                    <a:pt x="37" y="47"/>
                    <a:pt x="24" y="47"/>
                  </a:cubicBezTo>
                  <a:cubicBezTo>
                    <a:pt x="10" y="47"/>
                    <a:pt x="0" y="37"/>
                    <a:pt x="0" y="23"/>
                  </a:cubicBezTo>
                  <a:cubicBezTo>
                    <a:pt x="0" y="11"/>
                    <a:pt x="10" y="0"/>
                    <a:pt x="23" y="0"/>
                  </a:cubicBezTo>
                  <a:cubicBezTo>
                    <a:pt x="37" y="0"/>
                    <a:pt x="47" y="10"/>
                    <a:pt x="47"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22">
              <a:extLst>
                <a:ext uri="{FF2B5EF4-FFF2-40B4-BE49-F238E27FC236}">
                  <a16:creationId xmlns:a16="http://schemas.microsoft.com/office/drawing/2014/main" id="{6EEB6921-7CFB-4F8B-9DF4-8F663A14580E}"/>
                </a:ext>
              </a:extLst>
            </p:cNvPr>
            <p:cNvSpPr>
              <a:spLocks noChangeArrowheads="1"/>
            </p:cNvSpPr>
            <p:nvPr/>
          </p:nvSpPr>
          <p:spPr bwMode="auto">
            <a:xfrm>
              <a:off x="383022" y="58229"/>
              <a:ext cx="171716" cy="17400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25">
              <a:extLst>
                <a:ext uri="{FF2B5EF4-FFF2-40B4-BE49-F238E27FC236}">
                  <a16:creationId xmlns:a16="http://schemas.microsoft.com/office/drawing/2014/main" id="{E131A077-2881-4C85-B69B-3ADC4A6E1846}"/>
                </a:ext>
              </a:extLst>
            </p:cNvPr>
            <p:cNvSpPr>
              <a:spLocks/>
            </p:cNvSpPr>
            <p:nvPr/>
          </p:nvSpPr>
          <p:spPr bwMode="auto">
            <a:xfrm>
              <a:off x="78511" y="367319"/>
              <a:ext cx="171716" cy="176295"/>
            </a:xfrm>
            <a:custGeom>
              <a:avLst/>
              <a:gdLst>
                <a:gd name="T0" fmla="*/ 43 w 43"/>
                <a:gd name="T1" fmla="*/ 22 h 44"/>
                <a:gd name="T2" fmla="*/ 21 w 43"/>
                <a:gd name="T3" fmla="*/ 43 h 44"/>
                <a:gd name="T4" fmla="*/ 0 w 43"/>
                <a:gd name="T5" fmla="*/ 22 h 44"/>
                <a:gd name="T6" fmla="*/ 22 w 43"/>
                <a:gd name="T7" fmla="*/ 0 h 44"/>
                <a:gd name="T8" fmla="*/ 43 w 43"/>
                <a:gd name="T9" fmla="*/ 22 h 44"/>
              </a:gdLst>
              <a:ahLst/>
              <a:cxnLst>
                <a:cxn ang="0">
                  <a:pos x="T0" y="T1"/>
                </a:cxn>
                <a:cxn ang="0">
                  <a:pos x="T2" y="T3"/>
                </a:cxn>
                <a:cxn ang="0">
                  <a:pos x="T4" y="T5"/>
                </a:cxn>
                <a:cxn ang="0">
                  <a:pos x="T6" y="T7"/>
                </a:cxn>
                <a:cxn ang="0">
                  <a:pos x="T8" y="T9"/>
                </a:cxn>
              </a:cxnLst>
              <a:rect l="0" t="0" r="r" b="b"/>
              <a:pathLst>
                <a:path w="43" h="44">
                  <a:moveTo>
                    <a:pt x="43" y="22"/>
                  </a:moveTo>
                  <a:cubicBezTo>
                    <a:pt x="43" y="34"/>
                    <a:pt x="33" y="44"/>
                    <a:pt x="21" y="43"/>
                  </a:cubicBezTo>
                  <a:cubicBezTo>
                    <a:pt x="10" y="43"/>
                    <a:pt x="0" y="33"/>
                    <a:pt x="0" y="22"/>
                  </a:cubicBezTo>
                  <a:cubicBezTo>
                    <a:pt x="0" y="10"/>
                    <a:pt x="10" y="0"/>
                    <a:pt x="22" y="0"/>
                  </a:cubicBezTo>
                  <a:cubicBezTo>
                    <a:pt x="34" y="1"/>
                    <a:pt x="43" y="11"/>
                    <a:pt x="4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60">
              <a:extLst>
                <a:ext uri="{FF2B5EF4-FFF2-40B4-BE49-F238E27FC236}">
                  <a16:creationId xmlns:a16="http://schemas.microsoft.com/office/drawing/2014/main" id="{DC5C31FD-3762-4C5C-A7B3-238E9BAFA35D}"/>
                </a:ext>
              </a:extLst>
            </p:cNvPr>
            <p:cNvSpPr>
              <a:spLocks/>
            </p:cNvSpPr>
            <p:nvPr/>
          </p:nvSpPr>
          <p:spPr bwMode="auto">
            <a:xfrm>
              <a:off x="389890" y="378766"/>
              <a:ext cx="157979" cy="153400"/>
            </a:xfrm>
            <a:custGeom>
              <a:avLst/>
              <a:gdLst>
                <a:gd name="T0" fmla="*/ 19 w 39"/>
                <a:gd name="T1" fmla="*/ 0 h 38"/>
                <a:gd name="T2" fmla="*/ 39 w 39"/>
                <a:gd name="T3" fmla="*/ 19 h 38"/>
                <a:gd name="T4" fmla="*/ 20 w 39"/>
                <a:gd name="T5" fmla="*/ 38 h 38"/>
                <a:gd name="T6" fmla="*/ 0 w 39"/>
                <a:gd name="T7" fmla="*/ 19 h 38"/>
                <a:gd name="T8" fmla="*/ 19 w 39"/>
                <a:gd name="T9" fmla="*/ 0 h 38"/>
              </a:gdLst>
              <a:ahLst/>
              <a:cxnLst>
                <a:cxn ang="0">
                  <a:pos x="T0" y="T1"/>
                </a:cxn>
                <a:cxn ang="0">
                  <a:pos x="T2" y="T3"/>
                </a:cxn>
                <a:cxn ang="0">
                  <a:pos x="T4" y="T5"/>
                </a:cxn>
                <a:cxn ang="0">
                  <a:pos x="T6" y="T7"/>
                </a:cxn>
                <a:cxn ang="0">
                  <a:pos x="T8" y="T9"/>
                </a:cxn>
              </a:cxnLst>
              <a:rect l="0" t="0" r="r" b="b"/>
              <a:pathLst>
                <a:path w="39" h="38">
                  <a:moveTo>
                    <a:pt x="19" y="0"/>
                  </a:moveTo>
                  <a:cubicBezTo>
                    <a:pt x="30" y="0"/>
                    <a:pt x="39" y="8"/>
                    <a:pt x="39" y="19"/>
                  </a:cubicBezTo>
                  <a:cubicBezTo>
                    <a:pt x="39" y="30"/>
                    <a:pt x="31" y="38"/>
                    <a:pt x="20" y="38"/>
                  </a:cubicBezTo>
                  <a:cubicBezTo>
                    <a:pt x="9" y="38"/>
                    <a:pt x="1" y="30"/>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64">
              <a:extLst>
                <a:ext uri="{FF2B5EF4-FFF2-40B4-BE49-F238E27FC236}">
                  <a16:creationId xmlns:a16="http://schemas.microsoft.com/office/drawing/2014/main" id="{08C15B23-E3E1-44A2-A13A-BB2D332F8838}"/>
                </a:ext>
              </a:extLst>
            </p:cNvPr>
            <p:cNvSpPr>
              <a:spLocks/>
            </p:cNvSpPr>
            <p:nvPr/>
          </p:nvSpPr>
          <p:spPr bwMode="auto">
            <a:xfrm>
              <a:off x="703559" y="71967"/>
              <a:ext cx="151110" cy="151110"/>
            </a:xfrm>
            <a:custGeom>
              <a:avLst/>
              <a:gdLst>
                <a:gd name="T0" fmla="*/ 19 w 38"/>
                <a:gd name="T1" fmla="*/ 0 h 38"/>
                <a:gd name="T2" fmla="*/ 38 w 38"/>
                <a:gd name="T3" fmla="*/ 18 h 38"/>
                <a:gd name="T4" fmla="*/ 19 w 38"/>
                <a:gd name="T5" fmla="*/ 38 h 38"/>
                <a:gd name="T6" fmla="*/ 0 w 38"/>
                <a:gd name="T7" fmla="*/ 19 h 38"/>
                <a:gd name="T8" fmla="*/ 19 w 38"/>
                <a:gd name="T9" fmla="*/ 0 h 38"/>
              </a:gdLst>
              <a:ahLst/>
              <a:cxnLst>
                <a:cxn ang="0">
                  <a:pos x="T0" y="T1"/>
                </a:cxn>
                <a:cxn ang="0">
                  <a:pos x="T2" y="T3"/>
                </a:cxn>
                <a:cxn ang="0">
                  <a:pos x="T4" y="T5"/>
                </a:cxn>
                <a:cxn ang="0">
                  <a:pos x="T6" y="T7"/>
                </a:cxn>
                <a:cxn ang="0">
                  <a:pos x="T8" y="T9"/>
                </a:cxn>
              </a:cxnLst>
              <a:rect l="0" t="0" r="r" b="b"/>
              <a:pathLst>
                <a:path w="38" h="38">
                  <a:moveTo>
                    <a:pt x="19" y="0"/>
                  </a:moveTo>
                  <a:cubicBezTo>
                    <a:pt x="29" y="0"/>
                    <a:pt x="38" y="8"/>
                    <a:pt x="38" y="18"/>
                  </a:cubicBezTo>
                  <a:cubicBezTo>
                    <a:pt x="38" y="29"/>
                    <a:pt x="29" y="38"/>
                    <a:pt x="19" y="38"/>
                  </a:cubicBezTo>
                  <a:cubicBezTo>
                    <a:pt x="8" y="38"/>
                    <a:pt x="0" y="29"/>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868">
              <a:extLst>
                <a:ext uri="{FF2B5EF4-FFF2-40B4-BE49-F238E27FC236}">
                  <a16:creationId xmlns:a16="http://schemas.microsoft.com/office/drawing/2014/main" id="{B8C7DAE1-BB4E-4FB4-A37A-8E7D911A2A7E}"/>
                </a:ext>
              </a:extLst>
            </p:cNvPr>
            <p:cNvSpPr>
              <a:spLocks/>
            </p:cNvSpPr>
            <p:nvPr/>
          </p:nvSpPr>
          <p:spPr bwMode="auto">
            <a:xfrm>
              <a:off x="89959" y="687855"/>
              <a:ext cx="153400" cy="153400"/>
            </a:xfrm>
            <a:custGeom>
              <a:avLst/>
              <a:gdLst>
                <a:gd name="T0" fmla="*/ 19 w 38"/>
                <a:gd name="T1" fmla="*/ 0 h 38"/>
                <a:gd name="T2" fmla="*/ 38 w 38"/>
                <a:gd name="T3" fmla="*/ 19 h 38"/>
                <a:gd name="T4" fmla="*/ 18 w 38"/>
                <a:gd name="T5" fmla="*/ 38 h 38"/>
                <a:gd name="T6" fmla="*/ 0 w 38"/>
                <a:gd name="T7" fmla="*/ 19 h 38"/>
                <a:gd name="T8" fmla="*/ 19 w 38"/>
                <a:gd name="T9" fmla="*/ 0 h 38"/>
              </a:gdLst>
              <a:ahLst/>
              <a:cxnLst>
                <a:cxn ang="0">
                  <a:pos x="T0" y="T1"/>
                </a:cxn>
                <a:cxn ang="0">
                  <a:pos x="T2" y="T3"/>
                </a:cxn>
                <a:cxn ang="0">
                  <a:pos x="T4" y="T5"/>
                </a:cxn>
                <a:cxn ang="0">
                  <a:pos x="T6" y="T7"/>
                </a:cxn>
                <a:cxn ang="0">
                  <a:pos x="T8" y="T9"/>
                </a:cxn>
              </a:cxnLst>
              <a:rect l="0" t="0" r="r" b="b"/>
              <a:pathLst>
                <a:path w="38" h="38">
                  <a:moveTo>
                    <a:pt x="19" y="0"/>
                  </a:moveTo>
                  <a:cubicBezTo>
                    <a:pt x="29" y="0"/>
                    <a:pt x="38" y="9"/>
                    <a:pt x="38" y="19"/>
                  </a:cubicBezTo>
                  <a:cubicBezTo>
                    <a:pt x="38" y="30"/>
                    <a:pt x="29" y="38"/>
                    <a:pt x="18" y="38"/>
                  </a:cubicBezTo>
                  <a:cubicBezTo>
                    <a:pt x="8" y="38"/>
                    <a:pt x="0" y="29"/>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09">
              <a:extLst>
                <a:ext uri="{FF2B5EF4-FFF2-40B4-BE49-F238E27FC236}">
                  <a16:creationId xmlns:a16="http://schemas.microsoft.com/office/drawing/2014/main" id="{784EE7F9-A8AD-410A-9BC4-9D37448F25DE}"/>
                </a:ext>
              </a:extLst>
            </p:cNvPr>
            <p:cNvSpPr>
              <a:spLocks/>
            </p:cNvSpPr>
            <p:nvPr/>
          </p:nvSpPr>
          <p:spPr bwMode="auto">
            <a:xfrm>
              <a:off x="710427" y="387924"/>
              <a:ext cx="137373" cy="137373"/>
            </a:xfrm>
            <a:custGeom>
              <a:avLst/>
              <a:gdLst>
                <a:gd name="T0" fmla="*/ 17 w 34"/>
                <a:gd name="T1" fmla="*/ 34 h 34"/>
                <a:gd name="T2" fmla="*/ 0 w 34"/>
                <a:gd name="T3" fmla="*/ 17 h 34"/>
                <a:gd name="T4" fmla="*/ 17 w 34"/>
                <a:gd name="T5" fmla="*/ 0 h 34"/>
                <a:gd name="T6" fmla="*/ 33 w 34"/>
                <a:gd name="T7" fmla="*/ 17 h 34"/>
                <a:gd name="T8" fmla="*/ 17 w 34"/>
                <a:gd name="T9" fmla="*/ 34 h 34"/>
              </a:gdLst>
              <a:ahLst/>
              <a:cxnLst>
                <a:cxn ang="0">
                  <a:pos x="T0" y="T1"/>
                </a:cxn>
                <a:cxn ang="0">
                  <a:pos x="T2" y="T3"/>
                </a:cxn>
                <a:cxn ang="0">
                  <a:pos x="T4" y="T5"/>
                </a:cxn>
                <a:cxn ang="0">
                  <a:pos x="T6" y="T7"/>
                </a:cxn>
                <a:cxn ang="0">
                  <a:pos x="T8" y="T9"/>
                </a:cxn>
              </a:cxnLst>
              <a:rect l="0" t="0" r="r" b="b"/>
              <a:pathLst>
                <a:path w="34" h="34">
                  <a:moveTo>
                    <a:pt x="17" y="34"/>
                  </a:moveTo>
                  <a:cubicBezTo>
                    <a:pt x="7" y="34"/>
                    <a:pt x="0" y="26"/>
                    <a:pt x="0" y="17"/>
                  </a:cubicBezTo>
                  <a:cubicBezTo>
                    <a:pt x="0" y="8"/>
                    <a:pt x="7" y="0"/>
                    <a:pt x="17" y="0"/>
                  </a:cubicBezTo>
                  <a:cubicBezTo>
                    <a:pt x="26" y="0"/>
                    <a:pt x="34" y="8"/>
                    <a:pt x="33" y="17"/>
                  </a:cubicBezTo>
                  <a:cubicBezTo>
                    <a:pt x="33" y="26"/>
                    <a:pt x="26" y="34"/>
                    <a:pt x="17"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11">
              <a:extLst>
                <a:ext uri="{FF2B5EF4-FFF2-40B4-BE49-F238E27FC236}">
                  <a16:creationId xmlns:a16="http://schemas.microsoft.com/office/drawing/2014/main" id="{2FABA1EA-A635-4C98-A648-14D512564101}"/>
                </a:ext>
              </a:extLst>
            </p:cNvPr>
            <p:cNvSpPr>
              <a:spLocks/>
            </p:cNvSpPr>
            <p:nvPr/>
          </p:nvSpPr>
          <p:spPr bwMode="auto">
            <a:xfrm>
              <a:off x="403628" y="697014"/>
              <a:ext cx="130504" cy="137373"/>
            </a:xfrm>
            <a:custGeom>
              <a:avLst/>
              <a:gdLst>
                <a:gd name="T0" fmla="*/ 33 w 33"/>
                <a:gd name="T1" fmla="*/ 17 h 34"/>
                <a:gd name="T2" fmla="*/ 17 w 33"/>
                <a:gd name="T3" fmla="*/ 34 h 34"/>
                <a:gd name="T4" fmla="*/ 0 w 33"/>
                <a:gd name="T5" fmla="*/ 18 h 34"/>
                <a:gd name="T6" fmla="*/ 16 w 33"/>
                <a:gd name="T7" fmla="*/ 1 h 34"/>
                <a:gd name="T8" fmla="*/ 33 w 33"/>
                <a:gd name="T9" fmla="*/ 17 h 34"/>
              </a:gdLst>
              <a:ahLst/>
              <a:cxnLst>
                <a:cxn ang="0">
                  <a:pos x="T0" y="T1"/>
                </a:cxn>
                <a:cxn ang="0">
                  <a:pos x="T2" y="T3"/>
                </a:cxn>
                <a:cxn ang="0">
                  <a:pos x="T4" y="T5"/>
                </a:cxn>
                <a:cxn ang="0">
                  <a:pos x="T6" y="T7"/>
                </a:cxn>
                <a:cxn ang="0">
                  <a:pos x="T8" y="T9"/>
                </a:cxn>
              </a:cxnLst>
              <a:rect l="0" t="0" r="r" b="b"/>
              <a:pathLst>
                <a:path w="33" h="34">
                  <a:moveTo>
                    <a:pt x="33" y="17"/>
                  </a:moveTo>
                  <a:cubicBezTo>
                    <a:pt x="33" y="26"/>
                    <a:pt x="26" y="34"/>
                    <a:pt x="17" y="34"/>
                  </a:cubicBezTo>
                  <a:cubicBezTo>
                    <a:pt x="7" y="34"/>
                    <a:pt x="0" y="27"/>
                    <a:pt x="0" y="18"/>
                  </a:cubicBezTo>
                  <a:cubicBezTo>
                    <a:pt x="0" y="8"/>
                    <a:pt x="7" y="1"/>
                    <a:pt x="16" y="1"/>
                  </a:cubicBezTo>
                  <a:cubicBezTo>
                    <a:pt x="26" y="0"/>
                    <a:pt x="33" y="8"/>
                    <a:pt x="3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923">
              <a:extLst>
                <a:ext uri="{FF2B5EF4-FFF2-40B4-BE49-F238E27FC236}">
                  <a16:creationId xmlns:a16="http://schemas.microsoft.com/office/drawing/2014/main" id="{164D5D46-2FBD-4880-8C78-810E3FD7CACB}"/>
                </a:ext>
              </a:extLst>
            </p:cNvPr>
            <p:cNvSpPr>
              <a:spLocks/>
            </p:cNvSpPr>
            <p:nvPr/>
          </p:nvSpPr>
          <p:spPr bwMode="auto">
            <a:xfrm>
              <a:off x="99117" y="1006103"/>
              <a:ext cx="132794" cy="132794"/>
            </a:xfrm>
            <a:custGeom>
              <a:avLst/>
              <a:gdLst>
                <a:gd name="T0" fmla="*/ 17 w 33"/>
                <a:gd name="T1" fmla="*/ 0 h 33"/>
                <a:gd name="T2" fmla="*/ 33 w 33"/>
                <a:gd name="T3" fmla="*/ 16 h 33"/>
                <a:gd name="T4" fmla="*/ 16 w 33"/>
                <a:gd name="T5" fmla="*/ 32 h 33"/>
                <a:gd name="T6" fmla="*/ 1 w 33"/>
                <a:gd name="T7" fmla="*/ 16 h 33"/>
                <a:gd name="T8" fmla="*/ 17 w 33"/>
                <a:gd name="T9" fmla="*/ 0 h 33"/>
              </a:gdLst>
              <a:ahLst/>
              <a:cxnLst>
                <a:cxn ang="0">
                  <a:pos x="T0" y="T1"/>
                </a:cxn>
                <a:cxn ang="0">
                  <a:pos x="T2" y="T3"/>
                </a:cxn>
                <a:cxn ang="0">
                  <a:pos x="T4" y="T5"/>
                </a:cxn>
                <a:cxn ang="0">
                  <a:pos x="T6" y="T7"/>
                </a:cxn>
                <a:cxn ang="0">
                  <a:pos x="T8" y="T9"/>
                </a:cxn>
              </a:cxnLst>
              <a:rect l="0" t="0" r="r" b="b"/>
              <a:pathLst>
                <a:path w="33" h="33">
                  <a:moveTo>
                    <a:pt x="17" y="0"/>
                  </a:moveTo>
                  <a:cubicBezTo>
                    <a:pt x="26" y="0"/>
                    <a:pt x="33" y="8"/>
                    <a:pt x="33" y="16"/>
                  </a:cubicBezTo>
                  <a:cubicBezTo>
                    <a:pt x="33" y="25"/>
                    <a:pt x="25" y="33"/>
                    <a:pt x="16" y="32"/>
                  </a:cubicBezTo>
                  <a:cubicBezTo>
                    <a:pt x="7" y="32"/>
                    <a:pt x="0" y="24"/>
                    <a:pt x="1" y="16"/>
                  </a:cubicBezTo>
                  <a:cubicBezTo>
                    <a:pt x="1" y="7"/>
                    <a:pt x="8" y="0"/>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924">
              <a:extLst>
                <a:ext uri="{FF2B5EF4-FFF2-40B4-BE49-F238E27FC236}">
                  <a16:creationId xmlns:a16="http://schemas.microsoft.com/office/drawing/2014/main" id="{DA2AA33E-36C2-4710-B50C-A6EF9D9C4DF9}"/>
                </a:ext>
              </a:extLst>
            </p:cNvPr>
            <p:cNvSpPr>
              <a:spLocks/>
            </p:cNvSpPr>
            <p:nvPr/>
          </p:nvSpPr>
          <p:spPr bwMode="auto">
            <a:xfrm>
              <a:off x="1024096" y="83414"/>
              <a:ext cx="128215" cy="128215"/>
            </a:xfrm>
            <a:custGeom>
              <a:avLst/>
              <a:gdLst>
                <a:gd name="T0" fmla="*/ 32 w 32"/>
                <a:gd name="T1" fmla="*/ 16 h 32"/>
                <a:gd name="T2" fmla="*/ 16 w 32"/>
                <a:gd name="T3" fmla="*/ 32 h 32"/>
                <a:gd name="T4" fmla="*/ 0 w 32"/>
                <a:gd name="T5" fmla="*/ 16 h 32"/>
                <a:gd name="T6" fmla="*/ 16 w 32"/>
                <a:gd name="T7" fmla="*/ 0 h 32"/>
                <a:gd name="T8" fmla="*/ 32 w 32"/>
                <a:gd name="T9" fmla="*/ 16 h 32"/>
              </a:gdLst>
              <a:ahLst/>
              <a:cxnLst>
                <a:cxn ang="0">
                  <a:pos x="T0" y="T1"/>
                </a:cxn>
                <a:cxn ang="0">
                  <a:pos x="T2" y="T3"/>
                </a:cxn>
                <a:cxn ang="0">
                  <a:pos x="T4" y="T5"/>
                </a:cxn>
                <a:cxn ang="0">
                  <a:pos x="T6" y="T7"/>
                </a:cxn>
                <a:cxn ang="0">
                  <a:pos x="T8" y="T9"/>
                </a:cxn>
              </a:cxnLst>
              <a:rect l="0" t="0" r="r" b="b"/>
              <a:pathLst>
                <a:path w="32" h="32">
                  <a:moveTo>
                    <a:pt x="32" y="16"/>
                  </a:moveTo>
                  <a:cubicBezTo>
                    <a:pt x="32" y="24"/>
                    <a:pt x="25" y="32"/>
                    <a:pt x="16" y="32"/>
                  </a:cubicBezTo>
                  <a:cubicBezTo>
                    <a:pt x="8" y="32"/>
                    <a:pt x="0" y="24"/>
                    <a:pt x="0" y="16"/>
                  </a:cubicBezTo>
                  <a:cubicBezTo>
                    <a:pt x="0" y="7"/>
                    <a:pt x="7" y="0"/>
                    <a:pt x="16" y="0"/>
                  </a:cubicBezTo>
                  <a:cubicBezTo>
                    <a:pt x="25" y="0"/>
                    <a:pt x="32" y="7"/>
                    <a:pt x="32"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960">
              <a:extLst>
                <a:ext uri="{FF2B5EF4-FFF2-40B4-BE49-F238E27FC236}">
                  <a16:creationId xmlns:a16="http://schemas.microsoft.com/office/drawing/2014/main" id="{63C76E6D-DF1E-4E3B-BBF7-2055A8BF7E68}"/>
                </a:ext>
              </a:extLst>
            </p:cNvPr>
            <p:cNvSpPr>
              <a:spLocks/>
            </p:cNvSpPr>
            <p:nvPr/>
          </p:nvSpPr>
          <p:spPr bwMode="auto">
            <a:xfrm>
              <a:off x="724164" y="708461"/>
              <a:ext cx="109898" cy="112188"/>
            </a:xfrm>
            <a:custGeom>
              <a:avLst/>
              <a:gdLst>
                <a:gd name="T0" fmla="*/ 28 w 28"/>
                <a:gd name="T1" fmla="*/ 15 h 28"/>
                <a:gd name="T2" fmla="*/ 14 w 28"/>
                <a:gd name="T3" fmla="*/ 28 h 28"/>
                <a:gd name="T4" fmla="*/ 0 w 28"/>
                <a:gd name="T5" fmla="*/ 14 h 28"/>
                <a:gd name="T6" fmla="*/ 14 w 28"/>
                <a:gd name="T7" fmla="*/ 0 h 28"/>
                <a:gd name="T8" fmla="*/ 28 w 28"/>
                <a:gd name="T9" fmla="*/ 15 h 28"/>
              </a:gdLst>
              <a:ahLst/>
              <a:cxnLst>
                <a:cxn ang="0">
                  <a:pos x="T0" y="T1"/>
                </a:cxn>
                <a:cxn ang="0">
                  <a:pos x="T2" y="T3"/>
                </a:cxn>
                <a:cxn ang="0">
                  <a:pos x="T4" y="T5"/>
                </a:cxn>
                <a:cxn ang="0">
                  <a:pos x="T6" y="T7"/>
                </a:cxn>
                <a:cxn ang="0">
                  <a:pos x="T8" y="T9"/>
                </a:cxn>
              </a:cxnLst>
              <a:rect l="0" t="0" r="r" b="b"/>
              <a:pathLst>
                <a:path w="28" h="28">
                  <a:moveTo>
                    <a:pt x="28" y="15"/>
                  </a:moveTo>
                  <a:cubicBezTo>
                    <a:pt x="27" y="22"/>
                    <a:pt x="21" y="28"/>
                    <a:pt x="14" y="28"/>
                  </a:cubicBezTo>
                  <a:cubicBezTo>
                    <a:pt x="6" y="28"/>
                    <a:pt x="0" y="22"/>
                    <a:pt x="0" y="14"/>
                  </a:cubicBezTo>
                  <a:cubicBezTo>
                    <a:pt x="0" y="6"/>
                    <a:pt x="7" y="0"/>
                    <a:pt x="14" y="0"/>
                  </a:cubicBezTo>
                  <a:cubicBezTo>
                    <a:pt x="22" y="1"/>
                    <a:pt x="28" y="7"/>
                    <a:pt x="28"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C2D0F874-C781-4982-A3C2-91DA3CDAA618}"/>
              </a:ext>
            </a:extLst>
          </p:cNvPr>
          <p:cNvGrpSpPr/>
          <p:nvPr userDrawn="1"/>
        </p:nvGrpSpPr>
        <p:grpSpPr>
          <a:xfrm>
            <a:off x="4947797" y="6174360"/>
            <a:ext cx="1542894" cy="348710"/>
            <a:chOff x="5768402" y="4296137"/>
            <a:chExt cx="2192824" cy="495601"/>
          </a:xfrm>
          <a:solidFill>
            <a:srgbClr val="095663">
              <a:alpha val="30000"/>
            </a:srgbClr>
          </a:solidFill>
        </p:grpSpPr>
        <p:grpSp>
          <p:nvGrpSpPr>
            <p:cNvPr id="30" name="Group 29">
              <a:extLst>
                <a:ext uri="{FF2B5EF4-FFF2-40B4-BE49-F238E27FC236}">
                  <a16:creationId xmlns:a16="http://schemas.microsoft.com/office/drawing/2014/main" id="{A028924E-8CAC-4187-B1AF-D8E70CC57BC9}"/>
                </a:ext>
              </a:extLst>
            </p:cNvPr>
            <p:cNvGrpSpPr/>
            <p:nvPr/>
          </p:nvGrpSpPr>
          <p:grpSpPr>
            <a:xfrm>
              <a:off x="5768402" y="4646798"/>
              <a:ext cx="1851510" cy="144940"/>
              <a:chOff x="5994400" y="528320"/>
              <a:chExt cx="1005850" cy="78740"/>
            </a:xfrm>
            <a:grpFill/>
          </p:grpSpPr>
          <p:sp>
            <p:nvSpPr>
              <p:cNvPr id="38" name="Oval 37">
                <a:extLst>
                  <a:ext uri="{FF2B5EF4-FFF2-40B4-BE49-F238E27FC236}">
                    <a16:creationId xmlns:a16="http://schemas.microsoft.com/office/drawing/2014/main" id="{C2FC0B66-9BEA-4F4D-A0E1-773EF25F1E64}"/>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4783FFD-C69B-414A-895F-48FA57FEF68C}"/>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8D9565A-43C3-4397-80C7-0BD9D7705E33}"/>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3206D7F-E987-4AFB-9506-54081D721095}"/>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B569F1A-A453-48C7-B9DA-A1172D1F0529}"/>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FC60781-71AE-4A02-87EB-CEBC7D877A8E}"/>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FE3310B-4FB7-4B8D-9F23-9259768E3406}"/>
                </a:ext>
              </a:extLst>
            </p:cNvPr>
            <p:cNvGrpSpPr/>
            <p:nvPr/>
          </p:nvGrpSpPr>
          <p:grpSpPr>
            <a:xfrm>
              <a:off x="6109716" y="4296137"/>
              <a:ext cx="1851510" cy="144940"/>
              <a:chOff x="5994400" y="528320"/>
              <a:chExt cx="1005850" cy="78740"/>
            </a:xfrm>
            <a:grpFill/>
          </p:grpSpPr>
          <p:sp>
            <p:nvSpPr>
              <p:cNvPr id="32" name="Oval 31">
                <a:extLst>
                  <a:ext uri="{FF2B5EF4-FFF2-40B4-BE49-F238E27FC236}">
                    <a16:creationId xmlns:a16="http://schemas.microsoft.com/office/drawing/2014/main" id="{B8D7CB1B-A8C7-4B64-A1F0-0F695F3D9F5C}"/>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A650286-CE0D-4525-87F0-35022263E80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41B1A30-897B-4DB0-BA53-CD368A7E455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BF1C703-D111-4A0D-9DD6-BB0D8D81893E}"/>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F9F7966-2372-486C-9E90-6CB9C298D1EF}"/>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4FA6C4-9CC4-4BFB-A4C2-DD4AE7E9378F}"/>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53824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D89A0"/>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7EFB6B9-8A94-4D96-9729-E47BCB27A87F}"/>
              </a:ext>
            </a:extLst>
          </p:cNvPr>
          <p:cNvSpPr>
            <a:spLocks noGrp="1"/>
          </p:cNvSpPr>
          <p:nvPr>
            <p:ph type="pic" sz="quarter" idx="10"/>
          </p:nvPr>
        </p:nvSpPr>
        <p:spPr>
          <a:xfrm>
            <a:off x="-8798" y="1"/>
            <a:ext cx="5487019" cy="6857999"/>
          </a:xfrm>
          <a:pattFill prst="pct5">
            <a:fgClr>
              <a:schemeClr val="accent1"/>
            </a:fgClr>
            <a:bgClr>
              <a:schemeClr val="bg1"/>
            </a:bgClr>
          </a:pattFill>
        </p:spPr>
        <p:txBody>
          <a:bodyPr>
            <a:normAutofit/>
          </a:bodyPr>
          <a:lstStyle>
            <a:lvl1pPr>
              <a:defRPr sz="1200"/>
            </a:lvl1pPr>
          </a:lstStyle>
          <a:p>
            <a:endParaRPr lang="en-US"/>
          </a:p>
        </p:txBody>
      </p:sp>
      <p:grpSp>
        <p:nvGrpSpPr>
          <p:cNvPr id="321" name="Group 320">
            <a:extLst>
              <a:ext uri="{FF2B5EF4-FFF2-40B4-BE49-F238E27FC236}">
                <a16:creationId xmlns:a16="http://schemas.microsoft.com/office/drawing/2014/main" id="{444C1831-606B-4361-A1F4-EB6CAB69F9CD}"/>
              </a:ext>
            </a:extLst>
          </p:cNvPr>
          <p:cNvGrpSpPr/>
          <p:nvPr userDrawn="1"/>
        </p:nvGrpSpPr>
        <p:grpSpPr>
          <a:xfrm flipH="1">
            <a:off x="10479177" y="101237"/>
            <a:ext cx="1626027" cy="1643070"/>
            <a:chOff x="71643" y="51361"/>
            <a:chExt cx="1626027" cy="1643070"/>
          </a:xfrm>
          <a:solidFill>
            <a:srgbClr val="095663">
              <a:alpha val="30000"/>
            </a:srgbClr>
          </a:solidFill>
        </p:grpSpPr>
        <p:sp>
          <p:nvSpPr>
            <p:cNvPr id="211" name="Freeform 968">
              <a:extLst>
                <a:ext uri="{FF2B5EF4-FFF2-40B4-BE49-F238E27FC236}">
                  <a16:creationId xmlns:a16="http://schemas.microsoft.com/office/drawing/2014/main" id="{FA62368F-7A6F-473B-8096-1CA20A0636E0}"/>
                </a:ext>
              </a:extLst>
            </p:cNvPr>
            <p:cNvSpPr>
              <a:spLocks/>
            </p:cNvSpPr>
            <p:nvPr/>
          </p:nvSpPr>
          <p:spPr bwMode="auto">
            <a:xfrm>
              <a:off x="393302" y="1000134"/>
              <a:ext cx="106989" cy="111542"/>
            </a:xfrm>
            <a:custGeom>
              <a:avLst/>
              <a:gdLst>
                <a:gd name="T0" fmla="*/ 13 w 27"/>
                <a:gd name="T1" fmla="*/ 28 h 28"/>
                <a:gd name="T2" fmla="*/ 0 w 27"/>
                <a:gd name="T3" fmla="*/ 14 h 28"/>
                <a:gd name="T4" fmla="*/ 14 w 27"/>
                <a:gd name="T5" fmla="*/ 1 h 28"/>
                <a:gd name="T6" fmla="*/ 27 w 27"/>
                <a:gd name="T7" fmla="*/ 15 h 28"/>
                <a:gd name="T8" fmla="*/ 13 w 27"/>
                <a:gd name="T9" fmla="*/ 28 h 28"/>
              </a:gdLst>
              <a:ahLst/>
              <a:cxnLst>
                <a:cxn ang="0">
                  <a:pos x="T0" y="T1"/>
                </a:cxn>
                <a:cxn ang="0">
                  <a:pos x="T2" y="T3"/>
                </a:cxn>
                <a:cxn ang="0">
                  <a:pos x="T4" y="T5"/>
                </a:cxn>
                <a:cxn ang="0">
                  <a:pos x="T6" y="T7"/>
                </a:cxn>
                <a:cxn ang="0">
                  <a:pos x="T8" y="T9"/>
                </a:cxn>
              </a:cxnLst>
              <a:rect l="0" t="0" r="r" b="b"/>
              <a:pathLst>
                <a:path w="27" h="28">
                  <a:moveTo>
                    <a:pt x="13" y="28"/>
                  </a:moveTo>
                  <a:cubicBezTo>
                    <a:pt x="6" y="28"/>
                    <a:pt x="0" y="21"/>
                    <a:pt x="0" y="14"/>
                  </a:cubicBezTo>
                  <a:cubicBezTo>
                    <a:pt x="0" y="6"/>
                    <a:pt x="6" y="0"/>
                    <a:pt x="14" y="1"/>
                  </a:cubicBezTo>
                  <a:cubicBezTo>
                    <a:pt x="21" y="1"/>
                    <a:pt x="27" y="7"/>
                    <a:pt x="27" y="15"/>
                  </a:cubicBezTo>
                  <a:cubicBezTo>
                    <a:pt x="27" y="22"/>
                    <a:pt x="21" y="28"/>
                    <a:pt x="13"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971">
              <a:extLst>
                <a:ext uri="{FF2B5EF4-FFF2-40B4-BE49-F238E27FC236}">
                  <a16:creationId xmlns:a16="http://schemas.microsoft.com/office/drawing/2014/main" id="{32B96013-5B92-48E0-8759-4C04F1966B23}"/>
                </a:ext>
              </a:extLst>
            </p:cNvPr>
            <p:cNvSpPr>
              <a:spLocks/>
            </p:cNvSpPr>
            <p:nvPr/>
          </p:nvSpPr>
          <p:spPr bwMode="auto">
            <a:xfrm>
              <a:off x="1005649" y="390063"/>
              <a:ext cx="111542" cy="111542"/>
            </a:xfrm>
            <a:custGeom>
              <a:avLst/>
              <a:gdLst>
                <a:gd name="T0" fmla="*/ 14 w 28"/>
                <a:gd name="T1" fmla="*/ 27 h 28"/>
                <a:gd name="T2" fmla="*/ 1 w 28"/>
                <a:gd name="T3" fmla="*/ 14 h 28"/>
                <a:gd name="T4" fmla="*/ 14 w 28"/>
                <a:gd name="T5" fmla="*/ 0 h 28"/>
                <a:gd name="T6" fmla="*/ 28 w 28"/>
                <a:gd name="T7" fmla="*/ 14 h 28"/>
                <a:gd name="T8" fmla="*/ 14 w 28"/>
                <a:gd name="T9" fmla="*/ 27 h 28"/>
              </a:gdLst>
              <a:ahLst/>
              <a:cxnLst>
                <a:cxn ang="0">
                  <a:pos x="T0" y="T1"/>
                </a:cxn>
                <a:cxn ang="0">
                  <a:pos x="T2" y="T3"/>
                </a:cxn>
                <a:cxn ang="0">
                  <a:pos x="T4" y="T5"/>
                </a:cxn>
                <a:cxn ang="0">
                  <a:pos x="T6" y="T7"/>
                </a:cxn>
                <a:cxn ang="0">
                  <a:pos x="T8" y="T9"/>
                </a:cxn>
              </a:cxnLst>
              <a:rect l="0" t="0" r="r" b="b"/>
              <a:pathLst>
                <a:path w="28" h="28">
                  <a:moveTo>
                    <a:pt x="14" y="27"/>
                  </a:moveTo>
                  <a:cubicBezTo>
                    <a:pt x="7" y="28"/>
                    <a:pt x="0" y="21"/>
                    <a:pt x="1" y="14"/>
                  </a:cubicBezTo>
                  <a:cubicBezTo>
                    <a:pt x="1" y="6"/>
                    <a:pt x="7" y="0"/>
                    <a:pt x="14" y="0"/>
                  </a:cubicBezTo>
                  <a:cubicBezTo>
                    <a:pt x="22" y="0"/>
                    <a:pt x="28" y="7"/>
                    <a:pt x="28" y="14"/>
                  </a:cubicBezTo>
                  <a:cubicBezTo>
                    <a:pt x="27" y="22"/>
                    <a:pt x="21" y="27"/>
                    <a:pt x="14" y="2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983">
              <a:extLst>
                <a:ext uri="{FF2B5EF4-FFF2-40B4-BE49-F238E27FC236}">
                  <a16:creationId xmlns:a16="http://schemas.microsoft.com/office/drawing/2014/main" id="{B5D961B1-4631-442B-AF19-015CADA3FECC}"/>
                </a:ext>
              </a:extLst>
            </p:cNvPr>
            <p:cNvSpPr>
              <a:spLocks/>
            </p:cNvSpPr>
            <p:nvPr/>
          </p:nvSpPr>
          <p:spPr bwMode="auto">
            <a:xfrm>
              <a:off x="1315237" y="87303"/>
              <a:ext cx="95608" cy="100161"/>
            </a:xfrm>
            <a:custGeom>
              <a:avLst/>
              <a:gdLst>
                <a:gd name="T0" fmla="*/ 24 w 24"/>
                <a:gd name="T1" fmla="*/ 13 h 25"/>
                <a:gd name="T2" fmla="*/ 13 w 24"/>
                <a:gd name="T3" fmla="*/ 25 h 25"/>
                <a:gd name="T4" fmla="*/ 0 w 24"/>
                <a:gd name="T5" fmla="*/ 13 h 25"/>
                <a:gd name="T6" fmla="*/ 12 w 24"/>
                <a:gd name="T7" fmla="*/ 1 h 25"/>
                <a:gd name="T8" fmla="*/ 24 w 24"/>
                <a:gd name="T9" fmla="*/ 13 h 25"/>
              </a:gdLst>
              <a:ahLst/>
              <a:cxnLst>
                <a:cxn ang="0">
                  <a:pos x="T0" y="T1"/>
                </a:cxn>
                <a:cxn ang="0">
                  <a:pos x="T2" y="T3"/>
                </a:cxn>
                <a:cxn ang="0">
                  <a:pos x="T4" y="T5"/>
                </a:cxn>
                <a:cxn ang="0">
                  <a:pos x="T6" y="T7"/>
                </a:cxn>
                <a:cxn ang="0">
                  <a:pos x="T8" y="T9"/>
                </a:cxn>
              </a:cxnLst>
              <a:rect l="0" t="0" r="r" b="b"/>
              <a:pathLst>
                <a:path w="24" h="25">
                  <a:moveTo>
                    <a:pt x="24" y="13"/>
                  </a:moveTo>
                  <a:cubicBezTo>
                    <a:pt x="24" y="19"/>
                    <a:pt x="19" y="25"/>
                    <a:pt x="13" y="25"/>
                  </a:cubicBezTo>
                  <a:cubicBezTo>
                    <a:pt x="6" y="25"/>
                    <a:pt x="0" y="20"/>
                    <a:pt x="0" y="13"/>
                  </a:cubicBezTo>
                  <a:cubicBezTo>
                    <a:pt x="0" y="6"/>
                    <a:pt x="5" y="0"/>
                    <a:pt x="12" y="1"/>
                  </a:cubicBezTo>
                  <a:cubicBezTo>
                    <a:pt x="19" y="1"/>
                    <a:pt x="24" y="6"/>
                    <a:pt x="24" y="1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986">
              <a:extLst>
                <a:ext uri="{FF2B5EF4-FFF2-40B4-BE49-F238E27FC236}">
                  <a16:creationId xmlns:a16="http://schemas.microsoft.com/office/drawing/2014/main" id="{E4E89AA8-2400-4BD1-8A0C-E143086C6463}"/>
                </a:ext>
              </a:extLst>
            </p:cNvPr>
            <p:cNvSpPr>
              <a:spLocks/>
            </p:cNvSpPr>
            <p:nvPr/>
          </p:nvSpPr>
          <p:spPr bwMode="auto">
            <a:xfrm>
              <a:off x="95094" y="1316551"/>
              <a:ext cx="100161" cy="100161"/>
            </a:xfrm>
            <a:custGeom>
              <a:avLst/>
              <a:gdLst>
                <a:gd name="T0" fmla="*/ 13 w 25"/>
                <a:gd name="T1" fmla="*/ 0 h 25"/>
                <a:gd name="T2" fmla="*/ 25 w 25"/>
                <a:gd name="T3" fmla="*/ 13 h 25"/>
                <a:gd name="T4" fmla="*/ 13 w 25"/>
                <a:gd name="T5" fmla="*/ 25 h 25"/>
                <a:gd name="T6" fmla="*/ 1 w 25"/>
                <a:gd name="T7" fmla="*/ 12 h 25"/>
                <a:gd name="T8" fmla="*/ 13 w 25"/>
                <a:gd name="T9" fmla="*/ 0 h 25"/>
              </a:gdLst>
              <a:ahLst/>
              <a:cxnLst>
                <a:cxn ang="0">
                  <a:pos x="T0" y="T1"/>
                </a:cxn>
                <a:cxn ang="0">
                  <a:pos x="T2" y="T3"/>
                </a:cxn>
                <a:cxn ang="0">
                  <a:pos x="T4" y="T5"/>
                </a:cxn>
                <a:cxn ang="0">
                  <a:pos x="T6" y="T7"/>
                </a:cxn>
                <a:cxn ang="0">
                  <a:pos x="T8" y="T9"/>
                </a:cxn>
              </a:cxnLst>
              <a:rect l="0" t="0" r="r" b="b"/>
              <a:pathLst>
                <a:path w="25" h="25">
                  <a:moveTo>
                    <a:pt x="13" y="0"/>
                  </a:moveTo>
                  <a:cubicBezTo>
                    <a:pt x="20" y="0"/>
                    <a:pt x="25" y="6"/>
                    <a:pt x="25" y="13"/>
                  </a:cubicBezTo>
                  <a:cubicBezTo>
                    <a:pt x="25" y="19"/>
                    <a:pt x="19" y="25"/>
                    <a:pt x="13" y="25"/>
                  </a:cubicBezTo>
                  <a:cubicBezTo>
                    <a:pt x="6" y="24"/>
                    <a:pt x="0" y="19"/>
                    <a:pt x="1" y="12"/>
                  </a:cubicBezTo>
                  <a:cubicBezTo>
                    <a:pt x="1" y="5"/>
                    <a:pt x="6" y="0"/>
                    <a:pt x="1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999">
              <a:extLst>
                <a:ext uri="{FF2B5EF4-FFF2-40B4-BE49-F238E27FC236}">
                  <a16:creationId xmlns:a16="http://schemas.microsoft.com/office/drawing/2014/main" id="{52FDF7D0-BDA4-4874-A81A-457B93DEEE98}"/>
                </a:ext>
              </a:extLst>
            </p:cNvPr>
            <p:cNvSpPr>
              <a:spLocks/>
            </p:cNvSpPr>
            <p:nvPr/>
          </p:nvSpPr>
          <p:spPr bwMode="auto">
            <a:xfrm>
              <a:off x="1021584" y="713310"/>
              <a:ext cx="79673" cy="79673"/>
            </a:xfrm>
            <a:custGeom>
              <a:avLst/>
              <a:gdLst>
                <a:gd name="T0" fmla="*/ 10 w 20"/>
                <a:gd name="T1" fmla="*/ 0 h 20"/>
                <a:gd name="T2" fmla="*/ 20 w 20"/>
                <a:gd name="T3" fmla="*/ 11 h 20"/>
                <a:gd name="T4" fmla="*/ 10 w 20"/>
                <a:gd name="T5" fmla="*/ 20 h 20"/>
                <a:gd name="T6" fmla="*/ 0 w 20"/>
                <a:gd name="T7" fmla="*/ 10 h 20"/>
                <a:gd name="T8" fmla="*/ 10 w 20"/>
                <a:gd name="T9" fmla="*/ 0 h 20"/>
              </a:gdLst>
              <a:ahLst/>
              <a:cxnLst>
                <a:cxn ang="0">
                  <a:pos x="T0" y="T1"/>
                </a:cxn>
                <a:cxn ang="0">
                  <a:pos x="T2" y="T3"/>
                </a:cxn>
                <a:cxn ang="0">
                  <a:pos x="T4" y="T5"/>
                </a:cxn>
                <a:cxn ang="0">
                  <a:pos x="T6" y="T7"/>
                </a:cxn>
                <a:cxn ang="0">
                  <a:pos x="T8" y="T9"/>
                </a:cxn>
              </a:cxnLst>
              <a:rect l="0" t="0" r="r" b="b"/>
              <a:pathLst>
                <a:path w="20" h="20">
                  <a:moveTo>
                    <a:pt x="10" y="0"/>
                  </a:moveTo>
                  <a:cubicBezTo>
                    <a:pt x="16" y="0"/>
                    <a:pt x="20" y="5"/>
                    <a:pt x="20" y="11"/>
                  </a:cubicBezTo>
                  <a:cubicBezTo>
                    <a:pt x="20" y="16"/>
                    <a:pt x="15" y="20"/>
                    <a:pt x="10" y="20"/>
                  </a:cubicBezTo>
                  <a:cubicBezTo>
                    <a:pt x="4" y="20"/>
                    <a:pt x="0" y="16"/>
                    <a:pt x="0" y="10"/>
                  </a:cubicBezTo>
                  <a:cubicBezTo>
                    <a:pt x="0" y="4"/>
                    <a:pt x="5"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1004">
              <a:extLst>
                <a:ext uri="{FF2B5EF4-FFF2-40B4-BE49-F238E27FC236}">
                  <a16:creationId xmlns:a16="http://schemas.microsoft.com/office/drawing/2014/main" id="{F9647C62-ACD1-483C-9F77-8CE429963889}"/>
                </a:ext>
              </a:extLst>
            </p:cNvPr>
            <p:cNvSpPr>
              <a:spLocks/>
            </p:cNvSpPr>
            <p:nvPr/>
          </p:nvSpPr>
          <p:spPr bwMode="auto">
            <a:xfrm>
              <a:off x="716548" y="1016068"/>
              <a:ext cx="77397" cy="79673"/>
            </a:xfrm>
            <a:custGeom>
              <a:avLst/>
              <a:gdLst>
                <a:gd name="T0" fmla="*/ 10 w 20"/>
                <a:gd name="T1" fmla="*/ 0 h 20"/>
                <a:gd name="T2" fmla="*/ 20 w 20"/>
                <a:gd name="T3" fmla="*/ 10 h 20"/>
                <a:gd name="T4" fmla="*/ 10 w 20"/>
                <a:gd name="T5" fmla="*/ 20 h 20"/>
                <a:gd name="T6" fmla="*/ 0 w 20"/>
                <a:gd name="T7" fmla="*/ 10 h 20"/>
                <a:gd name="T8" fmla="*/ 10 w 20"/>
                <a:gd name="T9" fmla="*/ 0 h 20"/>
              </a:gdLst>
              <a:ahLst/>
              <a:cxnLst>
                <a:cxn ang="0">
                  <a:pos x="T0" y="T1"/>
                </a:cxn>
                <a:cxn ang="0">
                  <a:pos x="T2" y="T3"/>
                </a:cxn>
                <a:cxn ang="0">
                  <a:pos x="T4" y="T5"/>
                </a:cxn>
                <a:cxn ang="0">
                  <a:pos x="T6" y="T7"/>
                </a:cxn>
                <a:cxn ang="0">
                  <a:pos x="T8" y="T9"/>
                </a:cxn>
              </a:cxnLst>
              <a:rect l="0" t="0" r="r" b="b"/>
              <a:pathLst>
                <a:path w="20" h="20">
                  <a:moveTo>
                    <a:pt x="10" y="0"/>
                  </a:moveTo>
                  <a:cubicBezTo>
                    <a:pt x="15" y="0"/>
                    <a:pt x="20" y="4"/>
                    <a:pt x="20" y="10"/>
                  </a:cubicBezTo>
                  <a:cubicBezTo>
                    <a:pt x="20" y="16"/>
                    <a:pt x="16" y="20"/>
                    <a:pt x="10" y="20"/>
                  </a:cubicBezTo>
                  <a:cubicBezTo>
                    <a:pt x="4" y="20"/>
                    <a:pt x="0" y="16"/>
                    <a:pt x="0" y="10"/>
                  </a:cubicBezTo>
                  <a:cubicBezTo>
                    <a:pt x="0" y="5"/>
                    <a:pt x="4"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Oval 1036">
              <a:extLst>
                <a:ext uri="{FF2B5EF4-FFF2-40B4-BE49-F238E27FC236}">
                  <a16:creationId xmlns:a16="http://schemas.microsoft.com/office/drawing/2014/main" id="{64F416D8-5323-402C-889E-820651ADAEF9}"/>
                </a:ext>
              </a:extLst>
            </p:cNvPr>
            <p:cNvSpPr>
              <a:spLocks noChangeArrowheads="1"/>
            </p:cNvSpPr>
            <p:nvPr/>
          </p:nvSpPr>
          <p:spPr bwMode="auto">
            <a:xfrm>
              <a:off x="1328896" y="410550"/>
              <a:ext cx="70567" cy="7284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1039">
              <a:extLst>
                <a:ext uri="{FF2B5EF4-FFF2-40B4-BE49-F238E27FC236}">
                  <a16:creationId xmlns:a16="http://schemas.microsoft.com/office/drawing/2014/main" id="{6755006B-3221-4238-AF44-BDBAD81F4445}"/>
                </a:ext>
              </a:extLst>
            </p:cNvPr>
            <p:cNvSpPr>
              <a:spLocks/>
            </p:cNvSpPr>
            <p:nvPr/>
          </p:nvSpPr>
          <p:spPr bwMode="auto">
            <a:xfrm>
              <a:off x="409236" y="1327934"/>
              <a:ext cx="75120" cy="75120"/>
            </a:xfrm>
            <a:custGeom>
              <a:avLst/>
              <a:gdLst>
                <a:gd name="T0" fmla="*/ 19 w 19"/>
                <a:gd name="T1" fmla="*/ 10 h 19"/>
                <a:gd name="T2" fmla="*/ 9 w 19"/>
                <a:gd name="T3" fmla="*/ 18 h 19"/>
                <a:gd name="T4" fmla="*/ 1 w 19"/>
                <a:gd name="T5" fmla="*/ 9 h 19"/>
                <a:gd name="T6" fmla="*/ 10 w 19"/>
                <a:gd name="T7" fmla="*/ 0 h 19"/>
                <a:gd name="T8" fmla="*/ 19 w 19"/>
                <a:gd name="T9" fmla="*/ 10 h 19"/>
              </a:gdLst>
              <a:ahLst/>
              <a:cxnLst>
                <a:cxn ang="0">
                  <a:pos x="T0" y="T1"/>
                </a:cxn>
                <a:cxn ang="0">
                  <a:pos x="T2" y="T3"/>
                </a:cxn>
                <a:cxn ang="0">
                  <a:pos x="T4" y="T5"/>
                </a:cxn>
                <a:cxn ang="0">
                  <a:pos x="T6" y="T7"/>
                </a:cxn>
                <a:cxn ang="0">
                  <a:pos x="T8" y="T9"/>
                </a:cxn>
              </a:cxnLst>
              <a:rect l="0" t="0" r="r" b="b"/>
              <a:pathLst>
                <a:path w="19" h="19">
                  <a:moveTo>
                    <a:pt x="19" y="10"/>
                  </a:moveTo>
                  <a:cubicBezTo>
                    <a:pt x="18" y="15"/>
                    <a:pt x="14" y="19"/>
                    <a:pt x="9" y="18"/>
                  </a:cubicBezTo>
                  <a:cubicBezTo>
                    <a:pt x="4" y="18"/>
                    <a:pt x="0" y="14"/>
                    <a:pt x="1" y="9"/>
                  </a:cubicBezTo>
                  <a:cubicBezTo>
                    <a:pt x="1" y="4"/>
                    <a:pt x="5" y="0"/>
                    <a:pt x="10" y="0"/>
                  </a:cubicBezTo>
                  <a:cubicBezTo>
                    <a:pt x="15" y="1"/>
                    <a:pt x="19" y="5"/>
                    <a:pt x="19" y="1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1050">
              <a:extLst>
                <a:ext uri="{FF2B5EF4-FFF2-40B4-BE49-F238E27FC236}">
                  <a16:creationId xmlns:a16="http://schemas.microsoft.com/office/drawing/2014/main" id="{364EE43D-5C05-4729-82B5-E4C2DFB7FD15}"/>
                </a:ext>
              </a:extLst>
            </p:cNvPr>
            <p:cNvSpPr>
              <a:spLocks/>
            </p:cNvSpPr>
            <p:nvPr/>
          </p:nvSpPr>
          <p:spPr bwMode="auto">
            <a:xfrm>
              <a:off x="117858" y="1639798"/>
              <a:ext cx="56909" cy="54633"/>
            </a:xfrm>
            <a:custGeom>
              <a:avLst/>
              <a:gdLst>
                <a:gd name="T0" fmla="*/ 7 w 14"/>
                <a:gd name="T1" fmla="*/ 14 h 14"/>
                <a:gd name="T2" fmla="*/ 0 w 14"/>
                <a:gd name="T3" fmla="*/ 8 h 14"/>
                <a:gd name="T4" fmla="*/ 7 w 14"/>
                <a:gd name="T5" fmla="*/ 0 h 14"/>
                <a:gd name="T6" fmla="*/ 14 w 14"/>
                <a:gd name="T7" fmla="*/ 7 h 14"/>
                <a:gd name="T8" fmla="*/ 7 w 14"/>
                <a:gd name="T9" fmla="*/ 14 h 14"/>
              </a:gdLst>
              <a:ahLst/>
              <a:cxnLst>
                <a:cxn ang="0">
                  <a:pos x="T0" y="T1"/>
                </a:cxn>
                <a:cxn ang="0">
                  <a:pos x="T2" y="T3"/>
                </a:cxn>
                <a:cxn ang="0">
                  <a:pos x="T4" y="T5"/>
                </a:cxn>
                <a:cxn ang="0">
                  <a:pos x="T6" y="T7"/>
                </a:cxn>
                <a:cxn ang="0">
                  <a:pos x="T8" y="T9"/>
                </a:cxn>
              </a:cxnLst>
              <a:rect l="0" t="0" r="r" b="b"/>
              <a:pathLst>
                <a:path w="14" h="14">
                  <a:moveTo>
                    <a:pt x="7" y="14"/>
                  </a:moveTo>
                  <a:cubicBezTo>
                    <a:pt x="3" y="14"/>
                    <a:pt x="0" y="12"/>
                    <a:pt x="0" y="8"/>
                  </a:cubicBezTo>
                  <a:cubicBezTo>
                    <a:pt x="0" y="3"/>
                    <a:pt x="2" y="0"/>
                    <a:pt x="7" y="0"/>
                  </a:cubicBezTo>
                  <a:cubicBezTo>
                    <a:pt x="11" y="1"/>
                    <a:pt x="14" y="3"/>
                    <a:pt x="14" y="7"/>
                  </a:cubicBezTo>
                  <a:cubicBezTo>
                    <a:pt x="14" y="12"/>
                    <a:pt x="11" y="14"/>
                    <a:pt x="7" y="1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1054">
              <a:extLst>
                <a:ext uri="{FF2B5EF4-FFF2-40B4-BE49-F238E27FC236}">
                  <a16:creationId xmlns:a16="http://schemas.microsoft.com/office/drawing/2014/main" id="{C17ADA7A-B903-4E3D-8671-99EBE45E5719}"/>
                </a:ext>
              </a:extLst>
            </p:cNvPr>
            <p:cNvSpPr>
              <a:spLocks/>
            </p:cNvSpPr>
            <p:nvPr/>
          </p:nvSpPr>
          <p:spPr bwMode="auto">
            <a:xfrm>
              <a:off x="1643037" y="112344"/>
              <a:ext cx="54633" cy="54633"/>
            </a:xfrm>
            <a:custGeom>
              <a:avLst/>
              <a:gdLst>
                <a:gd name="T0" fmla="*/ 14 w 14"/>
                <a:gd name="T1" fmla="*/ 7 h 14"/>
                <a:gd name="T2" fmla="*/ 7 w 14"/>
                <a:gd name="T3" fmla="*/ 13 h 14"/>
                <a:gd name="T4" fmla="*/ 1 w 14"/>
                <a:gd name="T5" fmla="*/ 6 h 14"/>
                <a:gd name="T6" fmla="*/ 8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3" y="11"/>
                    <a:pt x="11" y="14"/>
                    <a:pt x="7" y="13"/>
                  </a:cubicBezTo>
                  <a:cubicBezTo>
                    <a:pt x="3" y="13"/>
                    <a:pt x="0" y="10"/>
                    <a:pt x="1" y="6"/>
                  </a:cubicBezTo>
                  <a:cubicBezTo>
                    <a:pt x="1" y="2"/>
                    <a:pt x="4" y="0"/>
                    <a:pt x="8" y="0"/>
                  </a:cubicBezTo>
                  <a:cubicBezTo>
                    <a:pt x="12" y="0"/>
                    <a:pt x="14" y="3"/>
                    <a:pt x="14" y="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1065">
              <a:extLst>
                <a:ext uri="{FF2B5EF4-FFF2-40B4-BE49-F238E27FC236}">
                  <a16:creationId xmlns:a16="http://schemas.microsoft.com/office/drawing/2014/main" id="{70410E50-590A-47C3-8EDC-A318D87D6A65}"/>
                </a:ext>
              </a:extLst>
            </p:cNvPr>
            <p:cNvSpPr>
              <a:spLocks/>
            </p:cNvSpPr>
            <p:nvPr/>
          </p:nvSpPr>
          <p:spPr bwMode="auto">
            <a:xfrm>
              <a:off x="1042071" y="1036557"/>
              <a:ext cx="43251" cy="43251"/>
            </a:xfrm>
            <a:custGeom>
              <a:avLst/>
              <a:gdLst>
                <a:gd name="T0" fmla="*/ 11 w 11"/>
                <a:gd name="T1" fmla="*/ 5 h 11"/>
                <a:gd name="T2" fmla="*/ 5 w 11"/>
                <a:gd name="T3" fmla="*/ 10 h 11"/>
                <a:gd name="T4" fmla="*/ 0 w 11"/>
                <a:gd name="T5" fmla="*/ 5 h 11"/>
                <a:gd name="T6" fmla="*/ 5 w 11"/>
                <a:gd name="T7" fmla="*/ 0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0" y="8"/>
                    <a:pt x="8" y="11"/>
                    <a:pt x="5" y="10"/>
                  </a:cubicBezTo>
                  <a:cubicBezTo>
                    <a:pt x="2" y="10"/>
                    <a:pt x="0" y="8"/>
                    <a:pt x="0" y="5"/>
                  </a:cubicBezTo>
                  <a:cubicBezTo>
                    <a:pt x="0" y="2"/>
                    <a:pt x="2" y="0"/>
                    <a:pt x="5" y="0"/>
                  </a:cubicBezTo>
                  <a:cubicBezTo>
                    <a:pt x="8" y="0"/>
                    <a:pt x="10" y="2"/>
                    <a:pt x="11" y="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1071">
              <a:extLst>
                <a:ext uri="{FF2B5EF4-FFF2-40B4-BE49-F238E27FC236}">
                  <a16:creationId xmlns:a16="http://schemas.microsoft.com/office/drawing/2014/main" id="{DEF4195C-449E-4E51-B1D2-C1A440409892}"/>
                </a:ext>
              </a:extLst>
            </p:cNvPr>
            <p:cNvSpPr>
              <a:spLocks/>
            </p:cNvSpPr>
            <p:nvPr/>
          </p:nvSpPr>
          <p:spPr bwMode="auto">
            <a:xfrm>
              <a:off x="734760" y="1343868"/>
              <a:ext cx="36422" cy="36422"/>
            </a:xfrm>
            <a:custGeom>
              <a:avLst/>
              <a:gdLst>
                <a:gd name="T0" fmla="*/ 9 w 9"/>
                <a:gd name="T1" fmla="*/ 3 h 9"/>
                <a:gd name="T2" fmla="*/ 6 w 9"/>
                <a:gd name="T3" fmla="*/ 5 h 9"/>
                <a:gd name="T4" fmla="*/ 1 w 9"/>
                <a:gd name="T5" fmla="*/ 8 h 9"/>
                <a:gd name="T6" fmla="*/ 1 w 9"/>
                <a:gd name="T7" fmla="*/ 4 h 9"/>
                <a:gd name="T8" fmla="*/ 7 w 9"/>
                <a:gd name="T9" fmla="*/ 1 h 9"/>
                <a:gd name="T10" fmla="*/ 9 w 9"/>
                <a:gd name="T11" fmla="*/ 3 h 9"/>
              </a:gdLst>
              <a:ahLst/>
              <a:cxnLst>
                <a:cxn ang="0">
                  <a:pos x="T0" y="T1"/>
                </a:cxn>
                <a:cxn ang="0">
                  <a:pos x="T2" y="T3"/>
                </a:cxn>
                <a:cxn ang="0">
                  <a:pos x="T4" y="T5"/>
                </a:cxn>
                <a:cxn ang="0">
                  <a:pos x="T6" y="T7"/>
                </a:cxn>
                <a:cxn ang="0">
                  <a:pos x="T8" y="T9"/>
                </a:cxn>
                <a:cxn ang="0">
                  <a:pos x="T10" y="T11"/>
                </a:cxn>
              </a:cxnLst>
              <a:rect l="0" t="0" r="r" b="b"/>
              <a:pathLst>
                <a:path w="9" h="9">
                  <a:moveTo>
                    <a:pt x="9" y="3"/>
                  </a:moveTo>
                  <a:cubicBezTo>
                    <a:pt x="8" y="4"/>
                    <a:pt x="7" y="4"/>
                    <a:pt x="6" y="5"/>
                  </a:cubicBezTo>
                  <a:cubicBezTo>
                    <a:pt x="4" y="6"/>
                    <a:pt x="4" y="9"/>
                    <a:pt x="1" y="8"/>
                  </a:cubicBezTo>
                  <a:cubicBezTo>
                    <a:pt x="0" y="7"/>
                    <a:pt x="0" y="5"/>
                    <a:pt x="1" y="4"/>
                  </a:cubicBezTo>
                  <a:cubicBezTo>
                    <a:pt x="2" y="1"/>
                    <a:pt x="4" y="0"/>
                    <a:pt x="7" y="1"/>
                  </a:cubicBezTo>
                  <a:cubicBezTo>
                    <a:pt x="7" y="2"/>
                    <a:pt x="8" y="2"/>
                    <a:pt x="9"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1072">
              <a:extLst>
                <a:ext uri="{FF2B5EF4-FFF2-40B4-BE49-F238E27FC236}">
                  <a16:creationId xmlns:a16="http://schemas.microsoft.com/office/drawing/2014/main" id="{5AB85120-B1B4-4469-9C98-F9E535F07B8C}"/>
                </a:ext>
              </a:extLst>
            </p:cNvPr>
            <p:cNvSpPr>
              <a:spLocks/>
            </p:cNvSpPr>
            <p:nvPr/>
          </p:nvSpPr>
          <p:spPr bwMode="auto">
            <a:xfrm>
              <a:off x="1344831" y="733797"/>
              <a:ext cx="31869" cy="31869"/>
            </a:xfrm>
            <a:custGeom>
              <a:avLst/>
              <a:gdLst>
                <a:gd name="T0" fmla="*/ 7 w 8"/>
                <a:gd name="T1" fmla="*/ 3 h 8"/>
                <a:gd name="T2" fmla="*/ 2 w 8"/>
                <a:gd name="T3" fmla="*/ 8 h 8"/>
                <a:gd name="T4" fmla="*/ 1 w 8"/>
                <a:gd name="T5" fmla="*/ 5 h 8"/>
                <a:gd name="T6" fmla="*/ 6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6" y="5"/>
                    <a:pt x="5" y="7"/>
                    <a:pt x="2" y="8"/>
                  </a:cubicBezTo>
                  <a:cubicBezTo>
                    <a:pt x="0" y="8"/>
                    <a:pt x="0" y="6"/>
                    <a:pt x="1" y="5"/>
                  </a:cubicBezTo>
                  <a:cubicBezTo>
                    <a:pt x="1" y="2"/>
                    <a:pt x="3" y="0"/>
                    <a:pt x="6" y="1"/>
                  </a:cubicBezTo>
                  <a:cubicBezTo>
                    <a:pt x="7" y="1"/>
                    <a:pt x="8" y="1"/>
                    <a:pt x="7"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80">
              <a:extLst>
                <a:ext uri="{FF2B5EF4-FFF2-40B4-BE49-F238E27FC236}">
                  <a16:creationId xmlns:a16="http://schemas.microsoft.com/office/drawing/2014/main" id="{6905DD36-342D-427C-8ABB-181B3178D5B9}"/>
                </a:ext>
              </a:extLst>
            </p:cNvPr>
            <p:cNvSpPr>
              <a:spLocks/>
            </p:cNvSpPr>
            <p:nvPr/>
          </p:nvSpPr>
          <p:spPr bwMode="auto">
            <a:xfrm>
              <a:off x="71643" y="51361"/>
              <a:ext cx="187743" cy="187743"/>
            </a:xfrm>
            <a:custGeom>
              <a:avLst/>
              <a:gdLst>
                <a:gd name="T0" fmla="*/ 47 w 47"/>
                <a:gd name="T1" fmla="*/ 24 h 47"/>
                <a:gd name="T2" fmla="*/ 24 w 47"/>
                <a:gd name="T3" fmla="*/ 47 h 47"/>
                <a:gd name="T4" fmla="*/ 0 w 47"/>
                <a:gd name="T5" fmla="*/ 23 h 47"/>
                <a:gd name="T6" fmla="*/ 23 w 47"/>
                <a:gd name="T7" fmla="*/ 0 h 47"/>
                <a:gd name="T8" fmla="*/ 47 w 47"/>
                <a:gd name="T9" fmla="*/ 24 h 47"/>
              </a:gdLst>
              <a:ahLst/>
              <a:cxnLst>
                <a:cxn ang="0">
                  <a:pos x="T0" y="T1"/>
                </a:cxn>
                <a:cxn ang="0">
                  <a:pos x="T2" y="T3"/>
                </a:cxn>
                <a:cxn ang="0">
                  <a:pos x="T4" y="T5"/>
                </a:cxn>
                <a:cxn ang="0">
                  <a:pos x="T6" y="T7"/>
                </a:cxn>
                <a:cxn ang="0">
                  <a:pos x="T8" y="T9"/>
                </a:cxn>
              </a:cxnLst>
              <a:rect l="0" t="0" r="r" b="b"/>
              <a:pathLst>
                <a:path w="47" h="47">
                  <a:moveTo>
                    <a:pt x="47" y="24"/>
                  </a:moveTo>
                  <a:cubicBezTo>
                    <a:pt x="47" y="37"/>
                    <a:pt x="37" y="47"/>
                    <a:pt x="24" y="47"/>
                  </a:cubicBezTo>
                  <a:cubicBezTo>
                    <a:pt x="10" y="47"/>
                    <a:pt x="0" y="37"/>
                    <a:pt x="0" y="23"/>
                  </a:cubicBezTo>
                  <a:cubicBezTo>
                    <a:pt x="0" y="11"/>
                    <a:pt x="10" y="0"/>
                    <a:pt x="23" y="0"/>
                  </a:cubicBezTo>
                  <a:cubicBezTo>
                    <a:pt x="37" y="0"/>
                    <a:pt x="47" y="10"/>
                    <a:pt x="47"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822">
              <a:extLst>
                <a:ext uri="{FF2B5EF4-FFF2-40B4-BE49-F238E27FC236}">
                  <a16:creationId xmlns:a16="http://schemas.microsoft.com/office/drawing/2014/main" id="{6EEB6921-7CFB-4F8B-9DF4-8F663A14580E}"/>
                </a:ext>
              </a:extLst>
            </p:cNvPr>
            <p:cNvSpPr>
              <a:spLocks noChangeArrowheads="1"/>
            </p:cNvSpPr>
            <p:nvPr/>
          </p:nvSpPr>
          <p:spPr bwMode="auto">
            <a:xfrm>
              <a:off x="383022" y="58229"/>
              <a:ext cx="171716" cy="174006"/>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825">
              <a:extLst>
                <a:ext uri="{FF2B5EF4-FFF2-40B4-BE49-F238E27FC236}">
                  <a16:creationId xmlns:a16="http://schemas.microsoft.com/office/drawing/2014/main" id="{E131A077-2881-4C85-B69B-3ADC4A6E1846}"/>
                </a:ext>
              </a:extLst>
            </p:cNvPr>
            <p:cNvSpPr>
              <a:spLocks/>
            </p:cNvSpPr>
            <p:nvPr/>
          </p:nvSpPr>
          <p:spPr bwMode="auto">
            <a:xfrm>
              <a:off x="78511" y="367319"/>
              <a:ext cx="171716" cy="176295"/>
            </a:xfrm>
            <a:custGeom>
              <a:avLst/>
              <a:gdLst>
                <a:gd name="T0" fmla="*/ 43 w 43"/>
                <a:gd name="T1" fmla="*/ 22 h 44"/>
                <a:gd name="T2" fmla="*/ 21 w 43"/>
                <a:gd name="T3" fmla="*/ 43 h 44"/>
                <a:gd name="T4" fmla="*/ 0 w 43"/>
                <a:gd name="T5" fmla="*/ 22 h 44"/>
                <a:gd name="T6" fmla="*/ 22 w 43"/>
                <a:gd name="T7" fmla="*/ 0 h 44"/>
                <a:gd name="T8" fmla="*/ 43 w 43"/>
                <a:gd name="T9" fmla="*/ 22 h 44"/>
              </a:gdLst>
              <a:ahLst/>
              <a:cxnLst>
                <a:cxn ang="0">
                  <a:pos x="T0" y="T1"/>
                </a:cxn>
                <a:cxn ang="0">
                  <a:pos x="T2" y="T3"/>
                </a:cxn>
                <a:cxn ang="0">
                  <a:pos x="T4" y="T5"/>
                </a:cxn>
                <a:cxn ang="0">
                  <a:pos x="T6" y="T7"/>
                </a:cxn>
                <a:cxn ang="0">
                  <a:pos x="T8" y="T9"/>
                </a:cxn>
              </a:cxnLst>
              <a:rect l="0" t="0" r="r" b="b"/>
              <a:pathLst>
                <a:path w="43" h="44">
                  <a:moveTo>
                    <a:pt x="43" y="22"/>
                  </a:moveTo>
                  <a:cubicBezTo>
                    <a:pt x="43" y="34"/>
                    <a:pt x="33" y="44"/>
                    <a:pt x="21" y="43"/>
                  </a:cubicBezTo>
                  <a:cubicBezTo>
                    <a:pt x="10" y="43"/>
                    <a:pt x="0" y="33"/>
                    <a:pt x="0" y="22"/>
                  </a:cubicBezTo>
                  <a:cubicBezTo>
                    <a:pt x="0" y="10"/>
                    <a:pt x="10" y="0"/>
                    <a:pt x="22" y="0"/>
                  </a:cubicBezTo>
                  <a:cubicBezTo>
                    <a:pt x="34" y="1"/>
                    <a:pt x="43" y="11"/>
                    <a:pt x="43" y="2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860">
              <a:extLst>
                <a:ext uri="{FF2B5EF4-FFF2-40B4-BE49-F238E27FC236}">
                  <a16:creationId xmlns:a16="http://schemas.microsoft.com/office/drawing/2014/main" id="{DC5C31FD-3762-4C5C-A7B3-238E9BAFA35D}"/>
                </a:ext>
              </a:extLst>
            </p:cNvPr>
            <p:cNvSpPr>
              <a:spLocks/>
            </p:cNvSpPr>
            <p:nvPr/>
          </p:nvSpPr>
          <p:spPr bwMode="auto">
            <a:xfrm>
              <a:off x="389890" y="378766"/>
              <a:ext cx="157979" cy="153400"/>
            </a:xfrm>
            <a:custGeom>
              <a:avLst/>
              <a:gdLst>
                <a:gd name="T0" fmla="*/ 19 w 39"/>
                <a:gd name="T1" fmla="*/ 0 h 38"/>
                <a:gd name="T2" fmla="*/ 39 w 39"/>
                <a:gd name="T3" fmla="*/ 19 h 38"/>
                <a:gd name="T4" fmla="*/ 20 w 39"/>
                <a:gd name="T5" fmla="*/ 38 h 38"/>
                <a:gd name="T6" fmla="*/ 0 w 39"/>
                <a:gd name="T7" fmla="*/ 19 h 38"/>
                <a:gd name="T8" fmla="*/ 19 w 39"/>
                <a:gd name="T9" fmla="*/ 0 h 38"/>
              </a:gdLst>
              <a:ahLst/>
              <a:cxnLst>
                <a:cxn ang="0">
                  <a:pos x="T0" y="T1"/>
                </a:cxn>
                <a:cxn ang="0">
                  <a:pos x="T2" y="T3"/>
                </a:cxn>
                <a:cxn ang="0">
                  <a:pos x="T4" y="T5"/>
                </a:cxn>
                <a:cxn ang="0">
                  <a:pos x="T6" y="T7"/>
                </a:cxn>
                <a:cxn ang="0">
                  <a:pos x="T8" y="T9"/>
                </a:cxn>
              </a:cxnLst>
              <a:rect l="0" t="0" r="r" b="b"/>
              <a:pathLst>
                <a:path w="39" h="38">
                  <a:moveTo>
                    <a:pt x="19" y="0"/>
                  </a:moveTo>
                  <a:cubicBezTo>
                    <a:pt x="30" y="0"/>
                    <a:pt x="39" y="8"/>
                    <a:pt x="39" y="19"/>
                  </a:cubicBezTo>
                  <a:cubicBezTo>
                    <a:pt x="39" y="30"/>
                    <a:pt x="31" y="38"/>
                    <a:pt x="20" y="38"/>
                  </a:cubicBezTo>
                  <a:cubicBezTo>
                    <a:pt x="9" y="38"/>
                    <a:pt x="1" y="30"/>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64">
              <a:extLst>
                <a:ext uri="{FF2B5EF4-FFF2-40B4-BE49-F238E27FC236}">
                  <a16:creationId xmlns:a16="http://schemas.microsoft.com/office/drawing/2014/main" id="{08C15B23-E3E1-44A2-A13A-BB2D332F8838}"/>
                </a:ext>
              </a:extLst>
            </p:cNvPr>
            <p:cNvSpPr>
              <a:spLocks/>
            </p:cNvSpPr>
            <p:nvPr/>
          </p:nvSpPr>
          <p:spPr bwMode="auto">
            <a:xfrm>
              <a:off x="703559" y="71967"/>
              <a:ext cx="151110" cy="151110"/>
            </a:xfrm>
            <a:custGeom>
              <a:avLst/>
              <a:gdLst>
                <a:gd name="T0" fmla="*/ 19 w 38"/>
                <a:gd name="T1" fmla="*/ 0 h 38"/>
                <a:gd name="T2" fmla="*/ 38 w 38"/>
                <a:gd name="T3" fmla="*/ 18 h 38"/>
                <a:gd name="T4" fmla="*/ 19 w 38"/>
                <a:gd name="T5" fmla="*/ 38 h 38"/>
                <a:gd name="T6" fmla="*/ 0 w 38"/>
                <a:gd name="T7" fmla="*/ 19 h 38"/>
                <a:gd name="T8" fmla="*/ 19 w 38"/>
                <a:gd name="T9" fmla="*/ 0 h 38"/>
              </a:gdLst>
              <a:ahLst/>
              <a:cxnLst>
                <a:cxn ang="0">
                  <a:pos x="T0" y="T1"/>
                </a:cxn>
                <a:cxn ang="0">
                  <a:pos x="T2" y="T3"/>
                </a:cxn>
                <a:cxn ang="0">
                  <a:pos x="T4" y="T5"/>
                </a:cxn>
                <a:cxn ang="0">
                  <a:pos x="T6" y="T7"/>
                </a:cxn>
                <a:cxn ang="0">
                  <a:pos x="T8" y="T9"/>
                </a:cxn>
              </a:cxnLst>
              <a:rect l="0" t="0" r="r" b="b"/>
              <a:pathLst>
                <a:path w="38" h="38">
                  <a:moveTo>
                    <a:pt x="19" y="0"/>
                  </a:moveTo>
                  <a:cubicBezTo>
                    <a:pt x="29" y="0"/>
                    <a:pt x="38" y="8"/>
                    <a:pt x="38" y="18"/>
                  </a:cubicBezTo>
                  <a:cubicBezTo>
                    <a:pt x="38" y="29"/>
                    <a:pt x="29" y="38"/>
                    <a:pt x="19" y="38"/>
                  </a:cubicBezTo>
                  <a:cubicBezTo>
                    <a:pt x="8" y="38"/>
                    <a:pt x="0" y="29"/>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868">
              <a:extLst>
                <a:ext uri="{FF2B5EF4-FFF2-40B4-BE49-F238E27FC236}">
                  <a16:creationId xmlns:a16="http://schemas.microsoft.com/office/drawing/2014/main" id="{B8C7DAE1-BB4E-4FB4-A37A-8E7D911A2A7E}"/>
                </a:ext>
              </a:extLst>
            </p:cNvPr>
            <p:cNvSpPr>
              <a:spLocks/>
            </p:cNvSpPr>
            <p:nvPr/>
          </p:nvSpPr>
          <p:spPr bwMode="auto">
            <a:xfrm>
              <a:off x="89959" y="687855"/>
              <a:ext cx="153400" cy="153400"/>
            </a:xfrm>
            <a:custGeom>
              <a:avLst/>
              <a:gdLst>
                <a:gd name="T0" fmla="*/ 19 w 38"/>
                <a:gd name="T1" fmla="*/ 0 h 38"/>
                <a:gd name="T2" fmla="*/ 38 w 38"/>
                <a:gd name="T3" fmla="*/ 19 h 38"/>
                <a:gd name="T4" fmla="*/ 18 w 38"/>
                <a:gd name="T5" fmla="*/ 38 h 38"/>
                <a:gd name="T6" fmla="*/ 0 w 38"/>
                <a:gd name="T7" fmla="*/ 19 h 38"/>
                <a:gd name="T8" fmla="*/ 19 w 38"/>
                <a:gd name="T9" fmla="*/ 0 h 38"/>
              </a:gdLst>
              <a:ahLst/>
              <a:cxnLst>
                <a:cxn ang="0">
                  <a:pos x="T0" y="T1"/>
                </a:cxn>
                <a:cxn ang="0">
                  <a:pos x="T2" y="T3"/>
                </a:cxn>
                <a:cxn ang="0">
                  <a:pos x="T4" y="T5"/>
                </a:cxn>
                <a:cxn ang="0">
                  <a:pos x="T6" y="T7"/>
                </a:cxn>
                <a:cxn ang="0">
                  <a:pos x="T8" y="T9"/>
                </a:cxn>
              </a:cxnLst>
              <a:rect l="0" t="0" r="r" b="b"/>
              <a:pathLst>
                <a:path w="38" h="38">
                  <a:moveTo>
                    <a:pt x="19" y="0"/>
                  </a:moveTo>
                  <a:cubicBezTo>
                    <a:pt x="29" y="0"/>
                    <a:pt x="38" y="9"/>
                    <a:pt x="38" y="19"/>
                  </a:cubicBezTo>
                  <a:cubicBezTo>
                    <a:pt x="38" y="30"/>
                    <a:pt x="29" y="38"/>
                    <a:pt x="18" y="38"/>
                  </a:cubicBezTo>
                  <a:cubicBezTo>
                    <a:pt x="8" y="38"/>
                    <a:pt x="0" y="29"/>
                    <a:pt x="0" y="19"/>
                  </a:cubicBezTo>
                  <a:cubicBezTo>
                    <a:pt x="0" y="8"/>
                    <a:pt x="8" y="0"/>
                    <a:pt x="1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09">
              <a:extLst>
                <a:ext uri="{FF2B5EF4-FFF2-40B4-BE49-F238E27FC236}">
                  <a16:creationId xmlns:a16="http://schemas.microsoft.com/office/drawing/2014/main" id="{784EE7F9-A8AD-410A-9BC4-9D37448F25DE}"/>
                </a:ext>
              </a:extLst>
            </p:cNvPr>
            <p:cNvSpPr>
              <a:spLocks/>
            </p:cNvSpPr>
            <p:nvPr/>
          </p:nvSpPr>
          <p:spPr bwMode="auto">
            <a:xfrm>
              <a:off x="710427" y="387924"/>
              <a:ext cx="137373" cy="137373"/>
            </a:xfrm>
            <a:custGeom>
              <a:avLst/>
              <a:gdLst>
                <a:gd name="T0" fmla="*/ 17 w 34"/>
                <a:gd name="T1" fmla="*/ 34 h 34"/>
                <a:gd name="T2" fmla="*/ 0 w 34"/>
                <a:gd name="T3" fmla="*/ 17 h 34"/>
                <a:gd name="T4" fmla="*/ 17 w 34"/>
                <a:gd name="T5" fmla="*/ 0 h 34"/>
                <a:gd name="T6" fmla="*/ 33 w 34"/>
                <a:gd name="T7" fmla="*/ 17 h 34"/>
                <a:gd name="T8" fmla="*/ 17 w 34"/>
                <a:gd name="T9" fmla="*/ 34 h 34"/>
              </a:gdLst>
              <a:ahLst/>
              <a:cxnLst>
                <a:cxn ang="0">
                  <a:pos x="T0" y="T1"/>
                </a:cxn>
                <a:cxn ang="0">
                  <a:pos x="T2" y="T3"/>
                </a:cxn>
                <a:cxn ang="0">
                  <a:pos x="T4" y="T5"/>
                </a:cxn>
                <a:cxn ang="0">
                  <a:pos x="T6" y="T7"/>
                </a:cxn>
                <a:cxn ang="0">
                  <a:pos x="T8" y="T9"/>
                </a:cxn>
              </a:cxnLst>
              <a:rect l="0" t="0" r="r" b="b"/>
              <a:pathLst>
                <a:path w="34" h="34">
                  <a:moveTo>
                    <a:pt x="17" y="34"/>
                  </a:moveTo>
                  <a:cubicBezTo>
                    <a:pt x="7" y="34"/>
                    <a:pt x="0" y="26"/>
                    <a:pt x="0" y="17"/>
                  </a:cubicBezTo>
                  <a:cubicBezTo>
                    <a:pt x="0" y="8"/>
                    <a:pt x="7" y="0"/>
                    <a:pt x="17" y="0"/>
                  </a:cubicBezTo>
                  <a:cubicBezTo>
                    <a:pt x="26" y="0"/>
                    <a:pt x="34" y="8"/>
                    <a:pt x="33" y="17"/>
                  </a:cubicBezTo>
                  <a:cubicBezTo>
                    <a:pt x="33" y="26"/>
                    <a:pt x="26" y="34"/>
                    <a:pt x="17" y="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11">
              <a:extLst>
                <a:ext uri="{FF2B5EF4-FFF2-40B4-BE49-F238E27FC236}">
                  <a16:creationId xmlns:a16="http://schemas.microsoft.com/office/drawing/2014/main" id="{2FABA1EA-A635-4C98-A648-14D512564101}"/>
                </a:ext>
              </a:extLst>
            </p:cNvPr>
            <p:cNvSpPr>
              <a:spLocks/>
            </p:cNvSpPr>
            <p:nvPr/>
          </p:nvSpPr>
          <p:spPr bwMode="auto">
            <a:xfrm>
              <a:off x="403628" y="697014"/>
              <a:ext cx="130504" cy="137373"/>
            </a:xfrm>
            <a:custGeom>
              <a:avLst/>
              <a:gdLst>
                <a:gd name="T0" fmla="*/ 33 w 33"/>
                <a:gd name="T1" fmla="*/ 17 h 34"/>
                <a:gd name="T2" fmla="*/ 17 w 33"/>
                <a:gd name="T3" fmla="*/ 34 h 34"/>
                <a:gd name="T4" fmla="*/ 0 w 33"/>
                <a:gd name="T5" fmla="*/ 18 h 34"/>
                <a:gd name="T6" fmla="*/ 16 w 33"/>
                <a:gd name="T7" fmla="*/ 1 h 34"/>
                <a:gd name="T8" fmla="*/ 33 w 33"/>
                <a:gd name="T9" fmla="*/ 17 h 34"/>
              </a:gdLst>
              <a:ahLst/>
              <a:cxnLst>
                <a:cxn ang="0">
                  <a:pos x="T0" y="T1"/>
                </a:cxn>
                <a:cxn ang="0">
                  <a:pos x="T2" y="T3"/>
                </a:cxn>
                <a:cxn ang="0">
                  <a:pos x="T4" y="T5"/>
                </a:cxn>
                <a:cxn ang="0">
                  <a:pos x="T6" y="T7"/>
                </a:cxn>
                <a:cxn ang="0">
                  <a:pos x="T8" y="T9"/>
                </a:cxn>
              </a:cxnLst>
              <a:rect l="0" t="0" r="r" b="b"/>
              <a:pathLst>
                <a:path w="33" h="34">
                  <a:moveTo>
                    <a:pt x="33" y="17"/>
                  </a:moveTo>
                  <a:cubicBezTo>
                    <a:pt x="33" y="26"/>
                    <a:pt x="26" y="34"/>
                    <a:pt x="17" y="34"/>
                  </a:cubicBezTo>
                  <a:cubicBezTo>
                    <a:pt x="7" y="34"/>
                    <a:pt x="0" y="27"/>
                    <a:pt x="0" y="18"/>
                  </a:cubicBezTo>
                  <a:cubicBezTo>
                    <a:pt x="0" y="8"/>
                    <a:pt x="7" y="1"/>
                    <a:pt x="16" y="1"/>
                  </a:cubicBezTo>
                  <a:cubicBezTo>
                    <a:pt x="26" y="0"/>
                    <a:pt x="33" y="8"/>
                    <a:pt x="33" y="1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923">
              <a:extLst>
                <a:ext uri="{FF2B5EF4-FFF2-40B4-BE49-F238E27FC236}">
                  <a16:creationId xmlns:a16="http://schemas.microsoft.com/office/drawing/2014/main" id="{164D5D46-2FBD-4880-8C78-810E3FD7CACB}"/>
                </a:ext>
              </a:extLst>
            </p:cNvPr>
            <p:cNvSpPr>
              <a:spLocks/>
            </p:cNvSpPr>
            <p:nvPr/>
          </p:nvSpPr>
          <p:spPr bwMode="auto">
            <a:xfrm>
              <a:off x="99117" y="1006103"/>
              <a:ext cx="132794" cy="132794"/>
            </a:xfrm>
            <a:custGeom>
              <a:avLst/>
              <a:gdLst>
                <a:gd name="T0" fmla="*/ 17 w 33"/>
                <a:gd name="T1" fmla="*/ 0 h 33"/>
                <a:gd name="T2" fmla="*/ 33 w 33"/>
                <a:gd name="T3" fmla="*/ 16 h 33"/>
                <a:gd name="T4" fmla="*/ 16 w 33"/>
                <a:gd name="T5" fmla="*/ 32 h 33"/>
                <a:gd name="T6" fmla="*/ 1 w 33"/>
                <a:gd name="T7" fmla="*/ 16 h 33"/>
                <a:gd name="T8" fmla="*/ 17 w 33"/>
                <a:gd name="T9" fmla="*/ 0 h 33"/>
              </a:gdLst>
              <a:ahLst/>
              <a:cxnLst>
                <a:cxn ang="0">
                  <a:pos x="T0" y="T1"/>
                </a:cxn>
                <a:cxn ang="0">
                  <a:pos x="T2" y="T3"/>
                </a:cxn>
                <a:cxn ang="0">
                  <a:pos x="T4" y="T5"/>
                </a:cxn>
                <a:cxn ang="0">
                  <a:pos x="T6" y="T7"/>
                </a:cxn>
                <a:cxn ang="0">
                  <a:pos x="T8" y="T9"/>
                </a:cxn>
              </a:cxnLst>
              <a:rect l="0" t="0" r="r" b="b"/>
              <a:pathLst>
                <a:path w="33" h="33">
                  <a:moveTo>
                    <a:pt x="17" y="0"/>
                  </a:moveTo>
                  <a:cubicBezTo>
                    <a:pt x="26" y="0"/>
                    <a:pt x="33" y="8"/>
                    <a:pt x="33" y="16"/>
                  </a:cubicBezTo>
                  <a:cubicBezTo>
                    <a:pt x="33" y="25"/>
                    <a:pt x="25" y="33"/>
                    <a:pt x="16" y="32"/>
                  </a:cubicBezTo>
                  <a:cubicBezTo>
                    <a:pt x="7" y="32"/>
                    <a:pt x="0" y="24"/>
                    <a:pt x="1" y="16"/>
                  </a:cubicBezTo>
                  <a:cubicBezTo>
                    <a:pt x="1" y="7"/>
                    <a:pt x="8" y="0"/>
                    <a:pt x="1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924">
              <a:extLst>
                <a:ext uri="{FF2B5EF4-FFF2-40B4-BE49-F238E27FC236}">
                  <a16:creationId xmlns:a16="http://schemas.microsoft.com/office/drawing/2014/main" id="{DA2AA33E-36C2-4710-B50C-A6EF9D9C4DF9}"/>
                </a:ext>
              </a:extLst>
            </p:cNvPr>
            <p:cNvSpPr>
              <a:spLocks/>
            </p:cNvSpPr>
            <p:nvPr/>
          </p:nvSpPr>
          <p:spPr bwMode="auto">
            <a:xfrm>
              <a:off x="1024096" y="83414"/>
              <a:ext cx="128215" cy="128215"/>
            </a:xfrm>
            <a:custGeom>
              <a:avLst/>
              <a:gdLst>
                <a:gd name="T0" fmla="*/ 32 w 32"/>
                <a:gd name="T1" fmla="*/ 16 h 32"/>
                <a:gd name="T2" fmla="*/ 16 w 32"/>
                <a:gd name="T3" fmla="*/ 32 h 32"/>
                <a:gd name="T4" fmla="*/ 0 w 32"/>
                <a:gd name="T5" fmla="*/ 16 h 32"/>
                <a:gd name="T6" fmla="*/ 16 w 32"/>
                <a:gd name="T7" fmla="*/ 0 h 32"/>
                <a:gd name="T8" fmla="*/ 32 w 32"/>
                <a:gd name="T9" fmla="*/ 16 h 32"/>
              </a:gdLst>
              <a:ahLst/>
              <a:cxnLst>
                <a:cxn ang="0">
                  <a:pos x="T0" y="T1"/>
                </a:cxn>
                <a:cxn ang="0">
                  <a:pos x="T2" y="T3"/>
                </a:cxn>
                <a:cxn ang="0">
                  <a:pos x="T4" y="T5"/>
                </a:cxn>
                <a:cxn ang="0">
                  <a:pos x="T6" y="T7"/>
                </a:cxn>
                <a:cxn ang="0">
                  <a:pos x="T8" y="T9"/>
                </a:cxn>
              </a:cxnLst>
              <a:rect l="0" t="0" r="r" b="b"/>
              <a:pathLst>
                <a:path w="32" h="32">
                  <a:moveTo>
                    <a:pt x="32" y="16"/>
                  </a:moveTo>
                  <a:cubicBezTo>
                    <a:pt x="32" y="24"/>
                    <a:pt x="25" y="32"/>
                    <a:pt x="16" y="32"/>
                  </a:cubicBezTo>
                  <a:cubicBezTo>
                    <a:pt x="8" y="32"/>
                    <a:pt x="0" y="24"/>
                    <a:pt x="0" y="16"/>
                  </a:cubicBezTo>
                  <a:cubicBezTo>
                    <a:pt x="0" y="7"/>
                    <a:pt x="7" y="0"/>
                    <a:pt x="16" y="0"/>
                  </a:cubicBezTo>
                  <a:cubicBezTo>
                    <a:pt x="25" y="0"/>
                    <a:pt x="32" y="7"/>
                    <a:pt x="32" y="1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960">
              <a:extLst>
                <a:ext uri="{FF2B5EF4-FFF2-40B4-BE49-F238E27FC236}">
                  <a16:creationId xmlns:a16="http://schemas.microsoft.com/office/drawing/2014/main" id="{63C76E6D-DF1E-4E3B-BBF7-2055A8BF7E68}"/>
                </a:ext>
              </a:extLst>
            </p:cNvPr>
            <p:cNvSpPr>
              <a:spLocks/>
            </p:cNvSpPr>
            <p:nvPr/>
          </p:nvSpPr>
          <p:spPr bwMode="auto">
            <a:xfrm>
              <a:off x="724164" y="708461"/>
              <a:ext cx="109898" cy="112188"/>
            </a:xfrm>
            <a:custGeom>
              <a:avLst/>
              <a:gdLst>
                <a:gd name="T0" fmla="*/ 28 w 28"/>
                <a:gd name="T1" fmla="*/ 15 h 28"/>
                <a:gd name="T2" fmla="*/ 14 w 28"/>
                <a:gd name="T3" fmla="*/ 28 h 28"/>
                <a:gd name="T4" fmla="*/ 0 w 28"/>
                <a:gd name="T5" fmla="*/ 14 h 28"/>
                <a:gd name="T6" fmla="*/ 14 w 28"/>
                <a:gd name="T7" fmla="*/ 0 h 28"/>
                <a:gd name="T8" fmla="*/ 28 w 28"/>
                <a:gd name="T9" fmla="*/ 15 h 28"/>
              </a:gdLst>
              <a:ahLst/>
              <a:cxnLst>
                <a:cxn ang="0">
                  <a:pos x="T0" y="T1"/>
                </a:cxn>
                <a:cxn ang="0">
                  <a:pos x="T2" y="T3"/>
                </a:cxn>
                <a:cxn ang="0">
                  <a:pos x="T4" y="T5"/>
                </a:cxn>
                <a:cxn ang="0">
                  <a:pos x="T6" y="T7"/>
                </a:cxn>
                <a:cxn ang="0">
                  <a:pos x="T8" y="T9"/>
                </a:cxn>
              </a:cxnLst>
              <a:rect l="0" t="0" r="r" b="b"/>
              <a:pathLst>
                <a:path w="28" h="28">
                  <a:moveTo>
                    <a:pt x="28" y="15"/>
                  </a:moveTo>
                  <a:cubicBezTo>
                    <a:pt x="27" y="22"/>
                    <a:pt x="21" y="28"/>
                    <a:pt x="14" y="28"/>
                  </a:cubicBezTo>
                  <a:cubicBezTo>
                    <a:pt x="6" y="28"/>
                    <a:pt x="0" y="22"/>
                    <a:pt x="0" y="14"/>
                  </a:cubicBezTo>
                  <a:cubicBezTo>
                    <a:pt x="0" y="6"/>
                    <a:pt x="7" y="0"/>
                    <a:pt x="14" y="0"/>
                  </a:cubicBezTo>
                  <a:cubicBezTo>
                    <a:pt x="22" y="1"/>
                    <a:pt x="28" y="7"/>
                    <a:pt x="28" y="1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C2D0F874-C781-4982-A3C2-91DA3CDAA618}"/>
              </a:ext>
            </a:extLst>
          </p:cNvPr>
          <p:cNvGrpSpPr/>
          <p:nvPr userDrawn="1"/>
        </p:nvGrpSpPr>
        <p:grpSpPr>
          <a:xfrm>
            <a:off x="5664358" y="6315676"/>
            <a:ext cx="1542894" cy="348710"/>
            <a:chOff x="5768402" y="4296137"/>
            <a:chExt cx="2192824" cy="495601"/>
          </a:xfrm>
          <a:solidFill>
            <a:srgbClr val="095663">
              <a:alpha val="30000"/>
            </a:srgbClr>
          </a:solidFill>
        </p:grpSpPr>
        <p:grpSp>
          <p:nvGrpSpPr>
            <p:cNvPr id="30" name="Group 29">
              <a:extLst>
                <a:ext uri="{FF2B5EF4-FFF2-40B4-BE49-F238E27FC236}">
                  <a16:creationId xmlns:a16="http://schemas.microsoft.com/office/drawing/2014/main" id="{A028924E-8CAC-4187-B1AF-D8E70CC57BC9}"/>
                </a:ext>
              </a:extLst>
            </p:cNvPr>
            <p:cNvGrpSpPr/>
            <p:nvPr/>
          </p:nvGrpSpPr>
          <p:grpSpPr>
            <a:xfrm>
              <a:off x="5768402" y="4646798"/>
              <a:ext cx="1851510" cy="144940"/>
              <a:chOff x="5994400" y="528320"/>
              <a:chExt cx="1005850" cy="78740"/>
            </a:xfrm>
            <a:grpFill/>
          </p:grpSpPr>
          <p:sp>
            <p:nvSpPr>
              <p:cNvPr id="38" name="Oval 37">
                <a:extLst>
                  <a:ext uri="{FF2B5EF4-FFF2-40B4-BE49-F238E27FC236}">
                    <a16:creationId xmlns:a16="http://schemas.microsoft.com/office/drawing/2014/main" id="{C2FC0B66-9BEA-4F4D-A0E1-773EF25F1E64}"/>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4783FFD-C69B-414A-895F-48FA57FEF68C}"/>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8D9565A-43C3-4397-80C7-0BD9D7705E33}"/>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3206D7F-E987-4AFB-9506-54081D721095}"/>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B569F1A-A453-48C7-B9DA-A1172D1F0529}"/>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FC60781-71AE-4A02-87EB-CEBC7D877A8E}"/>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9FE3310B-4FB7-4B8D-9F23-9259768E3406}"/>
                </a:ext>
              </a:extLst>
            </p:cNvPr>
            <p:cNvGrpSpPr/>
            <p:nvPr/>
          </p:nvGrpSpPr>
          <p:grpSpPr>
            <a:xfrm>
              <a:off x="6109716" y="4296137"/>
              <a:ext cx="1851510" cy="144940"/>
              <a:chOff x="5994400" y="528320"/>
              <a:chExt cx="1005850" cy="78740"/>
            </a:xfrm>
            <a:grpFill/>
          </p:grpSpPr>
          <p:sp>
            <p:nvSpPr>
              <p:cNvPr id="32" name="Oval 31">
                <a:extLst>
                  <a:ext uri="{FF2B5EF4-FFF2-40B4-BE49-F238E27FC236}">
                    <a16:creationId xmlns:a16="http://schemas.microsoft.com/office/drawing/2014/main" id="{B8D7CB1B-A8C7-4B64-A1F0-0F695F3D9F5C}"/>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A650286-CE0D-4525-87F0-35022263E80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41B1A30-897B-4DB0-BA53-CD368A7E455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BF1C703-D111-4A0D-9DD6-BB0D8D81893E}"/>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F9F7966-2372-486C-9E90-6CB9C298D1EF}"/>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F4FA6C4-9CC4-4BFB-A4C2-DD4AE7E9378F}"/>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91032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FA085FC1-77EE-4CF6-BDFC-A5D7E25F65D2}"/>
              </a:ext>
            </a:extLst>
          </p:cNvPr>
          <p:cNvSpPr>
            <a:spLocks noGrp="1"/>
          </p:cNvSpPr>
          <p:nvPr>
            <p:ph type="pic" sz="quarter" idx="10"/>
          </p:nvPr>
        </p:nvSpPr>
        <p:spPr>
          <a:xfrm>
            <a:off x="990599" y="0"/>
            <a:ext cx="10210802" cy="790575"/>
          </a:xfrm>
          <a:pattFill prst="pct5">
            <a:fgClr>
              <a:schemeClr val="accent1"/>
            </a:fgClr>
            <a:bgClr>
              <a:schemeClr val="bg1"/>
            </a:bgClr>
          </a:pattFill>
        </p:spPr>
        <p:txBody>
          <a:bodyPr>
            <a:normAutofit/>
          </a:bodyPr>
          <a:lstStyle>
            <a:lvl1pPr>
              <a:defRPr sz="1200"/>
            </a:lvl1pPr>
          </a:lstStyle>
          <a:p>
            <a:endParaRPr lang="en-US"/>
          </a:p>
        </p:txBody>
      </p:sp>
      <p:sp>
        <p:nvSpPr>
          <p:cNvPr id="12" name="Rectangle 11">
            <a:extLst>
              <a:ext uri="{FF2B5EF4-FFF2-40B4-BE49-F238E27FC236}">
                <a16:creationId xmlns:a16="http://schemas.microsoft.com/office/drawing/2014/main" id="{3FB68DE1-7830-4B6D-9DD8-ACFCD781C575}"/>
              </a:ext>
            </a:extLst>
          </p:cNvPr>
          <p:cNvSpPr/>
          <p:nvPr userDrawn="1"/>
        </p:nvSpPr>
        <p:spPr>
          <a:xfrm>
            <a:off x="7953374" y="2085975"/>
            <a:ext cx="3248027" cy="4276721"/>
          </a:xfrm>
          <a:prstGeom prst="rect">
            <a:avLst/>
          </a:prstGeom>
          <a:solidFill>
            <a:srgbClr val="0D8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C9045C-78AA-413C-8F6A-1DEAD76406DB}"/>
              </a:ext>
            </a:extLst>
          </p:cNvPr>
          <p:cNvSpPr/>
          <p:nvPr userDrawn="1"/>
        </p:nvSpPr>
        <p:spPr>
          <a:xfrm>
            <a:off x="4471986" y="2085975"/>
            <a:ext cx="3248027" cy="4276718"/>
          </a:xfrm>
          <a:prstGeom prst="rect">
            <a:avLst/>
          </a:prstGeom>
          <a:solidFill>
            <a:srgbClr val="0D8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C0619D-1353-4055-A034-B93BD0E27443}"/>
              </a:ext>
            </a:extLst>
          </p:cNvPr>
          <p:cNvSpPr/>
          <p:nvPr userDrawn="1"/>
        </p:nvSpPr>
        <p:spPr>
          <a:xfrm>
            <a:off x="990599" y="2085976"/>
            <a:ext cx="3248027" cy="4276718"/>
          </a:xfrm>
          <a:prstGeom prst="rect">
            <a:avLst/>
          </a:prstGeom>
          <a:solidFill>
            <a:srgbClr val="0D89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2">
            <a:extLst>
              <a:ext uri="{FF2B5EF4-FFF2-40B4-BE49-F238E27FC236}">
                <a16:creationId xmlns:a16="http://schemas.microsoft.com/office/drawing/2014/main" id="{E2A3F272-55DD-4850-8A73-1CAB2865D53C}"/>
              </a:ext>
            </a:extLst>
          </p:cNvPr>
          <p:cNvSpPr>
            <a:spLocks noGrp="1"/>
          </p:cNvSpPr>
          <p:nvPr>
            <p:ph type="pic" sz="quarter" idx="11"/>
          </p:nvPr>
        </p:nvSpPr>
        <p:spPr>
          <a:xfrm>
            <a:off x="990599" y="2085975"/>
            <a:ext cx="3248026" cy="2124075"/>
          </a:xfrm>
          <a:pattFill prst="pct5">
            <a:fgClr>
              <a:schemeClr val="accent1"/>
            </a:fgClr>
            <a:bgClr>
              <a:schemeClr val="bg1"/>
            </a:bgClr>
          </a:pattFill>
        </p:spPr>
        <p:txBody>
          <a:bodyPr>
            <a:normAutofit/>
          </a:bodyPr>
          <a:lstStyle>
            <a:lvl1pPr>
              <a:defRPr sz="1200"/>
            </a:lvl1pPr>
          </a:lstStyle>
          <a:p>
            <a:endParaRPr lang="en-US"/>
          </a:p>
        </p:txBody>
      </p:sp>
      <p:sp>
        <p:nvSpPr>
          <p:cNvPr id="23" name="Picture Placeholder 2">
            <a:extLst>
              <a:ext uri="{FF2B5EF4-FFF2-40B4-BE49-F238E27FC236}">
                <a16:creationId xmlns:a16="http://schemas.microsoft.com/office/drawing/2014/main" id="{9B04D079-9AB8-46BA-A5CF-56584A159FED}"/>
              </a:ext>
            </a:extLst>
          </p:cNvPr>
          <p:cNvSpPr>
            <a:spLocks noGrp="1"/>
          </p:cNvSpPr>
          <p:nvPr>
            <p:ph type="pic" sz="quarter" idx="12"/>
          </p:nvPr>
        </p:nvSpPr>
        <p:spPr>
          <a:xfrm>
            <a:off x="4471987" y="2085974"/>
            <a:ext cx="3248026" cy="2124075"/>
          </a:xfrm>
          <a:pattFill prst="pct5">
            <a:fgClr>
              <a:schemeClr val="accent1"/>
            </a:fgClr>
            <a:bgClr>
              <a:schemeClr val="bg1"/>
            </a:bgClr>
          </a:pattFill>
        </p:spPr>
        <p:txBody>
          <a:bodyPr>
            <a:normAutofit/>
          </a:bodyPr>
          <a:lstStyle>
            <a:lvl1pPr rtl="0">
              <a:defRPr sz="1200"/>
            </a:lvl1pPr>
          </a:lstStyle>
          <a:p>
            <a:endParaRPr lang="en-US"/>
          </a:p>
        </p:txBody>
      </p:sp>
      <p:sp>
        <p:nvSpPr>
          <p:cNvPr id="24" name="Picture Placeholder 2">
            <a:extLst>
              <a:ext uri="{FF2B5EF4-FFF2-40B4-BE49-F238E27FC236}">
                <a16:creationId xmlns:a16="http://schemas.microsoft.com/office/drawing/2014/main" id="{742A7F91-341A-4D01-B754-B9E106D050A1}"/>
              </a:ext>
            </a:extLst>
          </p:cNvPr>
          <p:cNvSpPr>
            <a:spLocks noGrp="1"/>
          </p:cNvSpPr>
          <p:nvPr>
            <p:ph type="pic" sz="quarter" idx="13"/>
          </p:nvPr>
        </p:nvSpPr>
        <p:spPr>
          <a:xfrm>
            <a:off x="7953375" y="2085973"/>
            <a:ext cx="3248026" cy="2124075"/>
          </a:xfrm>
          <a:pattFill prst="pct5">
            <a:fgClr>
              <a:schemeClr val="accent1"/>
            </a:fgClr>
            <a:bgClr>
              <a:schemeClr val="bg1"/>
            </a:bgClr>
          </a:pattFill>
        </p:spPr>
        <p:txBody>
          <a:bodyPr>
            <a:normAutofit/>
          </a:bodyPr>
          <a:lstStyle>
            <a:lvl1pPr rtl="0">
              <a:defRPr sz="1200"/>
            </a:lvl1pPr>
          </a:lstStyle>
          <a:p>
            <a:endParaRPr lang="en-US"/>
          </a:p>
        </p:txBody>
      </p:sp>
    </p:spTree>
    <p:extLst>
      <p:ext uri="{BB962C8B-B14F-4D97-AF65-F5344CB8AC3E}">
        <p14:creationId xmlns:p14="http://schemas.microsoft.com/office/powerpoint/2010/main" val="4207678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31BFD8">
            <a:alpha val="60000"/>
          </a:srgbClr>
        </a:solidFill>
        <a:effectLst/>
      </p:bgPr>
    </p:bg>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AF3E4E54-7976-4CF4-8483-0B90F5103DFC}"/>
              </a:ext>
            </a:extLst>
          </p:cNvPr>
          <p:cNvSpPr>
            <a:spLocks noGrp="1"/>
          </p:cNvSpPr>
          <p:nvPr>
            <p:ph type="pic" sz="quarter" idx="14"/>
          </p:nvPr>
        </p:nvSpPr>
        <p:spPr>
          <a:xfrm>
            <a:off x="9283174" y="2237481"/>
            <a:ext cx="2381736" cy="2385071"/>
          </a:xfrm>
          <a:prstGeom prst="ellipse">
            <a:avLst/>
          </a:prstGeom>
          <a:pattFill prst="pct5">
            <a:fgClr>
              <a:schemeClr val="accent1"/>
            </a:fgClr>
            <a:bgClr>
              <a:schemeClr val="bg1"/>
            </a:bgClr>
          </a:pattFill>
        </p:spPr>
        <p:txBody>
          <a:bodyPr>
            <a:normAutofit/>
          </a:bodyPr>
          <a:lstStyle>
            <a:lvl1pPr>
              <a:defRPr sz="1200"/>
            </a:lvl1pPr>
          </a:lstStyle>
          <a:p>
            <a:endParaRPr lang="en-US"/>
          </a:p>
        </p:txBody>
      </p:sp>
      <p:sp>
        <p:nvSpPr>
          <p:cNvPr id="40" name="Picture Placeholder 2">
            <a:extLst>
              <a:ext uri="{FF2B5EF4-FFF2-40B4-BE49-F238E27FC236}">
                <a16:creationId xmlns:a16="http://schemas.microsoft.com/office/drawing/2014/main" id="{80DFAE7F-16A7-41C8-8F04-73D6218F3D63}"/>
              </a:ext>
            </a:extLst>
          </p:cNvPr>
          <p:cNvSpPr>
            <a:spLocks noGrp="1"/>
          </p:cNvSpPr>
          <p:nvPr>
            <p:ph type="pic" sz="quarter" idx="13"/>
          </p:nvPr>
        </p:nvSpPr>
        <p:spPr>
          <a:xfrm>
            <a:off x="6362328" y="2367155"/>
            <a:ext cx="2381736" cy="2385071"/>
          </a:xfrm>
          <a:prstGeom prst="ellipse">
            <a:avLst/>
          </a:prstGeom>
          <a:pattFill prst="pct5">
            <a:fgClr>
              <a:schemeClr val="accent1"/>
            </a:fgClr>
            <a:bgClr>
              <a:schemeClr val="bg1"/>
            </a:bgClr>
          </a:pattFill>
        </p:spPr>
        <p:txBody>
          <a:bodyPr>
            <a:normAutofit/>
          </a:bodyPr>
          <a:lstStyle>
            <a:lvl1pPr>
              <a:defRPr sz="1200"/>
            </a:lvl1pPr>
          </a:lstStyle>
          <a:p>
            <a:endParaRPr lang="en-US"/>
          </a:p>
        </p:txBody>
      </p:sp>
      <p:sp>
        <p:nvSpPr>
          <p:cNvPr id="39" name="Picture Placeholder 2">
            <a:extLst>
              <a:ext uri="{FF2B5EF4-FFF2-40B4-BE49-F238E27FC236}">
                <a16:creationId xmlns:a16="http://schemas.microsoft.com/office/drawing/2014/main" id="{B77B1A9B-A48F-427E-BAF2-7D3CE9C60CC4}"/>
              </a:ext>
            </a:extLst>
          </p:cNvPr>
          <p:cNvSpPr>
            <a:spLocks noGrp="1"/>
          </p:cNvSpPr>
          <p:nvPr>
            <p:ph type="pic" sz="quarter" idx="12"/>
          </p:nvPr>
        </p:nvSpPr>
        <p:spPr>
          <a:xfrm>
            <a:off x="3461258" y="2230741"/>
            <a:ext cx="2381736" cy="2385071"/>
          </a:xfrm>
          <a:prstGeom prst="ellipse">
            <a:avLst/>
          </a:prstGeom>
          <a:pattFill prst="pct5">
            <a:fgClr>
              <a:schemeClr val="accent1"/>
            </a:fgClr>
            <a:bgClr>
              <a:schemeClr val="bg1"/>
            </a:bgClr>
          </a:pattFill>
        </p:spPr>
        <p:txBody>
          <a:bodyPr>
            <a:normAutofit/>
          </a:bodyPr>
          <a:lstStyle>
            <a:lvl1pPr>
              <a:defRPr sz="1200"/>
            </a:lvl1pPr>
          </a:lstStyle>
          <a:p>
            <a:endParaRPr lang="en-US"/>
          </a:p>
        </p:txBody>
      </p:sp>
      <p:sp>
        <p:nvSpPr>
          <p:cNvPr id="38" name="Picture Placeholder 2">
            <a:extLst>
              <a:ext uri="{FF2B5EF4-FFF2-40B4-BE49-F238E27FC236}">
                <a16:creationId xmlns:a16="http://schemas.microsoft.com/office/drawing/2014/main" id="{998B372C-BE0D-42AD-9BB6-D18D4C9332D9}"/>
              </a:ext>
            </a:extLst>
          </p:cNvPr>
          <p:cNvSpPr>
            <a:spLocks noGrp="1"/>
          </p:cNvSpPr>
          <p:nvPr>
            <p:ph type="pic" sz="quarter" idx="11"/>
          </p:nvPr>
        </p:nvSpPr>
        <p:spPr>
          <a:xfrm>
            <a:off x="540412" y="2132220"/>
            <a:ext cx="2381736" cy="2385071"/>
          </a:xfrm>
          <a:prstGeom prst="ellipse">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353537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D89A0">
            <a:alpha val="7000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5D90EA-2682-424F-AF8F-B68A00226DAD}"/>
              </a:ext>
            </a:extLst>
          </p:cNvPr>
          <p:cNvGrpSpPr/>
          <p:nvPr userDrawn="1"/>
        </p:nvGrpSpPr>
        <p:grpSpPr>
          <a:xfrm>
            <a:off x="-448679" y="3308420"/>
            <a:ext cx="1131962" cy="731767"/>
            <a:chOff x="5154760" y="99440"/>
            <a:chExt cx="1851510" cy="1196924"/>
          </a:xfrm>
          <a:solidFill>
            <a:schemeClr val="bg1">
              <a:lumMod val="95000"/>
              <a:alpha val="40000"/>
            </a:schemeClr>
          </a:solidFill>
        </p:grpSpPr>
        <p:grpSp>
          <p:nvGrpSpPr>
            <p:cNvPr id="3" name="Group 2">
              <a:extLst>
                <a:ext uri="{FF2B5EF4-FFF2-40B4-BE49-F238E27FC236}">
                  <a16:creationId xmlns:a16="http://schemas.microsoft.com/office/drawing/2014/main" id="{6A9ABBAA-A2A0-458F-8511-B2FE247CE977}"/>
                </a:ext>
              </a:extLst>
            </p:cNvPr>
            <p:cNvGrpSpPr/>
            <p:nvPr/>
          </p:nvGrpSpPr>
          <p:grpSpPr>
            <a:xfrm>
              <a:off x="5154760" y="1151424"/>
              <a:ext cx="1851510" cy="144940"/>
              <a:chOff x="5994400" y="528320"/>
              <a:chExt cx="1005850" cy="78740"/>
            </a:xfrm>
            <a:grpFill/>
          </p:grpSpPr>
          <p:sp>
            <p:nvSpPr>
              <p:cNvPr id="25" name="Oval 24">
                <a:extLst>
                  <a:ext uri="{FF2B5EF4-FFF2-40B4-BE49-F238E27FC236}">
                    <a16:creationId xmlns:a16="http://schemas.microsoft.com/office/drawing/2014/main" id="{F04D1649-020F-4228-8B67-DA65D2B847F7}"/>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DFA617-CCC9-492B-BCAD-1A7B283FE97F}"/>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345F2A1-6E57-4FCC-824C-A3C43F0C700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60D5E1B-7182-462A-A9B3-96D20B720E07}"/>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9D9F29-6F56-40CE-A9DB-D3582422B71B}"/>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BB3295-6E63-4E3A-96CA-ED8011D4B9FD}"/>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CC2DCBB-45C8-49B9-9785-F97F4EA50987}"/>
                </a:ext>
              </a:extLst>
            </p:cNvPr>
            <p:cNvGrpSpPr/>
            <p:nvPr/>
          </p:nvGrpSpPr>
          <p:grpSpPr>
            <a:xfrm>
              <a:off x="5154760" y="800763"/>
              <a:ext cx="1851510" cy="144940"/>
              <a:chOff x="5994400" y="528320"/>
              <a:chExt cx="1005850" cy="78740"/>
            </a:xfrm>
            <a:grpFill/>
          </p:grpSpPr>
          <p:sp>
            <p:nvSpPr>
              <p:cNvPr id="19" name="Oval 18">
                <a:extLst>
                  <a:ext uri="{FF2B5EF4-FFF2-40B4-BE49-F238E27FC236}">
                    <a16:creationId xmlns:a16="http://schemas.microsoft.com/office/drawing/2014/main" id="{1D4EB3F3-4397-460F-B09F-CBFEBE277856}"/>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C5EE21-DF25-4648-9582-37B99535E40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E450907-49BF-4CA3-8AD5-BAB9F20BE7CC}"/>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5E351BD-734D-4DBD-9343-D5D05AD7F383}"/>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10388A-81F1-4ECA-BE1F-8C71201C8CB4}"/>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344D185-6E51-44DF-8DB6-CD34BE6B3B03}"/>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236689E-3BEC-4472-96FC-BD04B637CC9B}"/>
                </a:ext>
              </a:extLst>
            </p:cNvPr>
            <p:cNvGrpSpPr/>
            <p:nvPr/>
          </p:nvGrpSpPr>
          <p:grpSpPr>
            <a:xfrm>
              <a:off x="5154760" y="450101"/>
              <a:ext cx="1851510" cy="144940"/>
              <a:chOff x="5994400" y="528320"/>
              <a:chExt cx="1005850" cy="78740"/>
            </a:xfrm>
            <a:grpFill/>
          </p:grpSpPr>
          <p:sp>
            <p:nvSpPr>
              <p:cNvPr id="13" name="Oval 12">
                <a:extLst>
                  <a:ext uri="{FF2B5EF4-FFF2-40B4-BE49-F238E27FC236}">
                    <a16:creationId xmlns:a16="http://schemas.microsoft.com/office/drawing/2014/main" id="{B30A5E8D-1AF7-4F4A-84E8-0C10AED18338}"/>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89E090-9B89-445E-9CB7-EBEF8B4668BE}"/>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11AA2A-1ADD-4CB3-8AD6-FCBF572DFC9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43AABE-3A83-49AA-9E28-B3CA6EA1DA06}"/>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187B36-E5EE-432D-8AB5-F58F17AF7486}"/>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23A47A-2FF5-4581-B9D8-856CED9F0B5C}"/>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CD966D4-5A3B-4118-AD07-6A3FD5C8E946}"/>
                </a:ext>
              </a:extLst>
            </p:cNvPr>
            <p:cNvGrpSpPr/>
            <p:nvPr/>
          </p:nvGrpSpPr>
          <p:grpSpPr>
            <a:xfrm>
              <a:off x="5154760" y="99440"/>
              <a:ext cx="1851510" cy="144940"/>
              <a:chOff x="5994400" y="528320"/>
              <a:chExt cx="1005850" cy="78740"/>
            </a:xfrm>
            <a:grpFill/>
          </p:grpSpPr>
          <p:sp>
            <p:nvSpPr>
              <p:cNvPr id="7" name="Oval 6">
                <a:extLst>
                  <a:ext uri="{FF2B5EF4-FFF2-40B4-BE49-F238E27FC236}">
                    <a16:creationId xmlns:a16="http://schemas.microsoft.com/office/drawing/2014/main" id="{FB812BB8-8F15-4E3F-81FF-9DA4C9904988}"/>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EF08AB-8F7F-434D-BF06-5ABD527648E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58EA66-196E-4E48-87B3-3BDAF1B56022}"/>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CB255F-6A39-4382-9A9B-BB286D82F784}"/>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E61BA0-BD62-40C3-8E9A-A65739D77870}"/>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B0D551-75FD-4DC3-9D16-B941AA33A314}"/>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110B959D-62B4-4E23-9893-E8A5128B08B7}"/>
              </a:ext>
            </a:extLst>
          </p:cNvPr>
          <p:cNvGrpSpPr/>
          <p:nvPr userDrawn="1"/>
        </p:nvGrpSpPr>
        <p:grpSpPr>
          <a:xfrm>
            <a:off x="11231803" y="3308420"/>
            <a:ext cx="1131962" cy="731767"/>
            <a:chOff x="5154760" y="99440"/>
            <a:chExt cx="1851510" cy="1196924"/>
          </a:xfrm>
          <a:solidFill>
            <a:schemeClr val="bg1">
              <a:lumMod val="95000"/>
              <a:alpha val="40000"/>
            </a:schemeClr>
          </a:solidFill>
        </p:grpSpPr>
        <p:grpSp>
          <p:nvGrpSpPr>
            <p:cNvPr id="32" name="Group 31">
              <a:extLst>
                <a:ext uri="{FF2B5EF4-FFF2-40B4-BE49-F238E27FC236}">
                  <a16:creationId xmlns:a16="http://schemas.microsoft.com/office/drawing/2014/main" id="{88FDD83A-C31B-45A5-AB22-E2ECB2566848}"/>
                </a:ext>
              </a:extLst>
            </p:cNvPr>
            <p:cNvGrpSpPr/>
            <p:nvPr/>
          </p:nvGrpSpPr>
          <p:grpSpPr>
            <a:xfrm>
              <a:off x="5154760" y="1151424"/>
              <a:ext cx="1851510" cy="144940"/>
              <a:chOff x="5994400" y="528320"/>
              <a:chExt cx="1005850" cy="78740"/>
            </a:xfrm>
            <a:grpFill/>
          </p:grpSpPr>
          <p:sp>
            <p:nvSpPr>
              <p:cNvPr id="54" name="Oval 53">
                <a:extLst>
                  <a:ext uri="{FF2B5EF4-FFF2-40B4-BE49-F238E27FC236}">
                    <a16:creationId xmlns:a16="http://schemas.microsoft.com/office/drawing/2014/main" id="{DB43A4FC-4ACA-4FD5-A320-652626D7D09B}"/>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6F0B3E8-BA05-4047-8841-3956E710A354}"/>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EFC12B5-6748-4694-BB03-E3B4ABB5D5AE}"/>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A6419C3-4686-4AD0-9494-058AE5064E60}"/>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115713E-F617-4D34-B777-BB6572C1FC11}"/>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D2D3DA8-CF7A-43CB-96D8-F86B3B8F923F}"/>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117203-753E-4F18-BA99-82509DA5F913}"/>
                </a:ext>
              </a:extLst>
            </p:cNvPr>
            <p:cNvGrpSpPr/>
            <p:nvPr/>
          </p:nvGrpSpPr>
          <p:grpSpPr>
            <a:xfrm>
              <a:off x="5154760" y="800763"/>
              <a:ext cx="1851510" cy="144940"/>
              <a:chOff x="5994400" y="528320"/>
              <a:chExt cx="1005850" cy="78740"/>
            </a:xfrm>
            <a:grpFill/>
          </p:grpSpPr>
          <p:sp>
            <p:nvSpPr>
              <p:cNvPr id="48" name="Oval 47">
                <a:extLst>
                  <a:ext uri="{FF2B5EF4-FFF2-40B4-BE49-F238E27FC236}">
                    <a16:creationId xmlns:a16="http://schemas.microsoft.com/office/drawing/2014/main" id="{578263D1-5C8B-4491-B219-4F3F61C4FA10}"/>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37EE3D8-E182-4558-BA3C-F5E7F1E3B680}"/>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93672B7-1149-4B2C-AA37-355A1651CEB2}"/>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F94176D-36B7-43DE-9D0F-01D6CDE366A6}"/>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B930B74-A407-4B1B-BFD3-0B3EC53E0696}"/>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53CC3A3-CE26-40A3-A112-ABA569D9727A}"/>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5317E2E-8F42-4E25-8B63-25D6750FB6F8}"/>
                </a:ext>
              </a:extLst>
            </p:cNvPr>
            <p:cNvGrpSpPr/>
            <p:nvPr/>
          </p:nvGrpSpPr>
          <p:grpSpPr>
            <a:xfrm>
              <a:off x="5154760" y="450101"/>
              <a:ext cx="1851510" cy="144940"/>
              <a:chOff x="5994400" y="528320"/>
              <a:chExt cx="1005850" cy="78740"/>
            </a:xfrm>
            <a:grpFill/>
          </p:grpSpPr>
          <p:sp>
            <p:nvSpPr>
              <p:cNvPr id="42" name="Oval 41">
                <a:extLst>
                  <a:ext uri="{FF2B5EF4-FFF2-40B4-BE49-F238E27FC236}">
                    <a16:creationId xmlns:a16="http://schemas.microsoft.com/office/drawing/2014/main" id="{E95A80BF-8804-4758-B8AD-2EC41D6DB665}"/>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DA10494-E64F-4B1F-94D1-210C050833B5}"/>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E043A9F-657E-4AD7-B4F9-6ABF43A97029}"/>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763B923-DDF5-4A7F-906F-18184E461CFF}"/>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3B1F9CF-FA01-465C-A0E1-B93B57FE94EB}"/>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0BC8796-C170-4F4C-8C1E-3B90444DC288}"/>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A166EFA-30DE-4A83-A5BB-9859F19F2FED}"/>
                </a:ext>
              </a:extLst>
            </p:cNvPr>
            <p:cNvGrpSpPr/>
            <p:nvPr/>
          </p:nvGrpSpPr>
          <p:grpSpPr>
            <a:xfrm>
              <a:off x="5154760" y="99440"/>
              <a:ext cx="1851510" cy="144940"/>
              <a:chOff x="5994400" y="528320"/>
              <a:chExt cx="1005850" cy="78740"/>
            </a:xfrm>
            <a:grpFill/>
          </p:grpSpPr>
          <p:sp>
            <p:nvSpPr>
              <p:cNvPr id="36" name="Oval 35">
                <a:extLst>
                  <a:ext uri="{FF2B5EF4-FFF2-40B4-BE49-F238E27FC236}">
                    <a16:creationId xmlns:a16="http://schemas.microsoft.com/office/drawing/2014/main" id="{EBB7EF1D-BC84-433D-8146-7929E7138A27}"/>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367AFA2-D39C-424A-99AD-AACF99C7A201}"/>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4F669F7-D747-4317-BEAF-2E4DFF378F54}"/>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5256F37-0951-4E53-AE9D-D2488F270B6E}"/>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14A7944-12A5-4633-9C76-F93D34E591E3}"/>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080C736-C017-4401-9800-8520425EBB32}"/>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07083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rgbClr val="0D89A0">
            <a:alpha val="7000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5D90EA-2682-424F-AF8F-B68A00226DAD}"/>
              </a:ext>
            </a:extLst>
          </p:cNvPr>
          <p:cNvGrpSpPr/>
          <p:nvPr userDrawn="1"/>
        </p:nvGrpSpPr>
        <p:grpSpPr>
          <a:xfrm>
            <a:off x="-448679" y="3308420"/>
            <a:ext cx="1131962" cy="731767"/>
            <a:chOff x="5154760" y="99440"/>
            <a:chExt cx="1851510" cy="1196924"/>
          </a:xfrm>
          <a:solidFill>
            <a:schemeClr val="bg1">
              <a:lumMod val="95000"/>
              <a:alpha val="40000"/>
            </a:schemeClr>
          </a:solidFill>
        </p:grpSpPr>
        <p:grpSp>
          <p:nvGrpSpPr>
            <p:cNvPr id="3" name="Group 2">
              <a:extLst>
                <a:ext uri="{FF2B5EF4-FFF2-40B4-BE49-F238E27FC236}">
                  <a16:creationId xmlns:a16="http://schemas.microsoft.com/office/drawing/2014/main" id="{6A9ABBAA-A2A0-458F-8511-B2FE247CE977}"/>
                </a:ext>
              </a:extLst>
            </p:cNvPr>
            <p:cNvGrpSpPr/>
            <p:nvPr/>
          </p:nvGrpSpPr>
          <p:grpSpPr>
            <a:xfrm>
              <a:off x="5154760" y="1151424"/>
              <a:ext cx="1851510" cy="144940"/>
              <a:chOff x="5994400" y="528320"/>
              <a:chExt cx="1005850" cy="78740"/>
            </a:xfrm>
            <a:grpFill/>
          </p:grpSpPr>
          <p:sp>
            <p:nvSpPr>
              <p:cNvPr id="25" name="Oval 24">
                <a:extLst>
                  <a:ext uri="{FF2B5EF4-FFF2-40B4-BE49-F238E27FC236}">
                    <a16:creationId xmlns:a16="http://schemas.microsoft.com/office/drawing/2014/main" id="{F04D1649-020F-4228-8B67-DA65D2B847F7}"/>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8DFA617-CCC9-492B-BCAD-1A7B283FE97F}"/>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345F2A1-6E57-4FCC-824C-A3C43F0C700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60D5E1B-7182-462A-A9B3-96D20B720E07}"/>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19D9F29-6F56-40CE-A9DB-D3582422B71B}"/>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5BB3295-6E63-4E3A-96CA-ED8011D4B9FD}"/>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CC2DCBB-45C8-49B9-9785-F97F4EA50987}"/>
                </a:ext>
              </a:extLst>
            </p:cNvPr>
            <p:cNvGrpSpPr/>
            <p:nvPr/>
          </p:nvGrpSpPr>
          <p:grpSpPr>
            <a:xfrm>
              <a:off x="5154760" y="800763"/>
              <a:ext cx="1851510" cy="144940"/>
              <a:chOff x="5994400" y="528320"/>
              <a:chExt cx="1005850" cy="78740"/>
            </a:xfrm>
            <a:grpFill/>
          </p:grpSpPr>
          <p:sp>
            <p:nvSpPr>
              <p:cNvPr id="19" name="Oval 18">
                <a:extLst>
                  <a:ext uri="{FF2B5EF4-FFF2-40B4-BE49-F238E27FC236}">
                    <a16:creationId xmlns:a16="http://schemas.microsoft.com/office/drawing/2014/main" id="{1D4EB3F3-4397-460F-B09F-CBFEBE277856}"/>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EC5EE21-DF25-4648-9582-37B99535E40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E450907-49BF-4CA3-8AD5-BAB9F20BE7CC}"/>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5E351BD-734D-4DBD-9343-D5D05AD7F383}"/>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A10388A-81F1-4ECA-BE1F-8C71201C8CB4}"/>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344D185-6E51-44DF-8DB6-CD34BE6B3B03}"/>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6236689E-3BEC-4472-96FC-BD04B637CC9B}"/>
                </a:ext>
              </a:extLst>
            </p:cNvPr>
            <p:cNvGrpSpPr/>
            <p:nvPr/>
          </p:nvGrpSpPr>
          <p:grpSpPr>
            <a:xfrm>
              <a:off x="5154760" y="450101"/>
              <a:ext cx="1851510" cy="144940"/>
              <a:chOff x="5994400" y="528320"/>
              <a:chExt cx="1005850" cy="78740"/>
            </a:xfrm>
            <a:grpFill/>
          </p:grpSpPr>
          <p:sp>
            <p:nvSpPr>
              <p:cNvPr id="13" name="Oval 12">
                <a:extLst>
                  <a:ext uri="{FF2B5EF4-FFF2-40B4-BE49-F238E27FC236}">
                    <a16:creationId xmlns:a16="http://schemas.microsoft.com/office/drawing/2014/main" id="{B30A5E8D-1AF7-4F4A-84E8-0C10AED18338}"/>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89E090-9B89-445E-9CB7-EBEF8B4668BE}"/>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611AA2A-1ADD-4CB3-8AD6-FCBF572DFC9F}"/>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B43AABE-3A83-49AA-9E28-B3CA6EA1DA06}"/>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187B36-E5EE-432D-8AB5-F58F17AF7486}"/>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723A47A-2FF5-4581-B9D8-856CED9F0B5C}"/>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CD966D4-5A3B-4118-AD07-6A3FD5C8E946}"/>
                </a:ext>
              </a:extLst>
            </p:cNvPr>
            <p:cNvGrpSpPr/>
            <p:nvPr/>
          </p:nvGrpSpPr>
          <p:grpSpPr>
            <a:xfrm>
              <a:off x="5154760" y="99440"/>
              <a:ext cx="1851510" cy="144940"/>
              <a:chOff x="5994400" y="528320"/>
              <a:chExt cx="1005850" cy="78740"/>
            </a:xfrm>
            <a:grpFill/>
          </p:grpSpPr>
          <p:sp>
            <p:nvSpPr>
              <p:cNvPr id="7" name="Oval 6">
                <a:extLst>
                  <a:ext uri="{FF2B5EF4-FFF2-40B4-BE49-F238E27FC236}">
                    <a16:creationId xmlns:a16="http://schemas.microsoft.com/office/drawing/2014/main" id="{FB812BB8-8F15-4E3F-81FF-9DA4C9904988}"/>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2EF08AB-8F7F-434D-BF06-5ABD527648E2}"/>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E58EA66-196E-4E48-87B3-3BDAF1B56022}"/>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8CB255F-6A39-4382-9A9B-BB286D82F784}"/>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8E61BA0-BD62-40C3-8E9A-A65739D77870}"/>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B0D551-75FD-4DC3-9D16-B941AA33A314}"/>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 name="Group 30">
            <a:extLst>
              <a:ext uri="{FF2B5EF4-FFF2-40B4-BE49-F238E27FC236}">
                <a16:creationId xmlns:a16="http://schemas.microsoft.com/office/drawing/2014/main" id="{110B959D-62B4-4E23-9893-E8A5128B08B7}"/>
              </a:ext>
            </a:extLst>
          </p:cNvPr>
          <p:cNvGrpSpPr/>
          <p:nvPr userDrawn="1"/>
        </p:nvGrpSpPr>
        <p:grpSpPr>
          <a:xfrm>
            <a:off x="11231803" y="3308420"/>
            <a:ext cx="1131962" cy="731767"/>
            <a:chOff x="5154760" y="99440"/>
            <a:chExt cx="1851510" cy="1196924"/>
          </a:xfrm>
          <a:solidFill>
            <a:schemeClr val="bg1">
              <a:lumMod val="95000"/>
              <a:alpha val="40000"/>
            </a:schemeClr>
          </a:solidFill>
        </p:grpSpPr>
        <p:grpSp>
          <p:nvGrpSpPr>
            <p:cNvPr id="32" name="Group 31">
              <a:extLst>
                <a:ext uri="{FF2B5EF4-FFF2-40B4-BE49-F238E27FC236}">
                  <a16:creationId xmlns:a16="http://schemas.microsoft.com/office/drawing/2014/main" id="{88FDD83A-C31B-45A5-AB22-E2ECB2566848}"/>
                </a:ext>
              </a:extLst>
            </p:cNvPr>
            <p:cNvGrpSpPr/>
            <p:nvPr/>
          </p:nvGrpSpPr>
          <p:grpSpPr>
            <a:xfrm>
              <a:off x="5154760" y="1151424"/>
              <a:ext cx="1851510" cy="144940"/>
              <a:chOff x="5994400" y="528320"/>
              <a:chExt cx="1005850" cy="78740"/>
            </a:xfrm>
            <a:grpFill/>
          </p:grpSpPr>
          <p:sp>
            <p:nvSpPr>
              <p:cNvPr id="54" name="Oval 53">
                <a:extLst>
                  <a:ext uri="{FF2B5EF4-FFF2-40B4-BE49-F238E27FC236}">
                    <a16:creationId xmlns:a16="http://schemas.microsoft.com/office/drawing/2014/main" id="{DB43A4FC-4ACA-4FD5-A320-652626D7D09B}"/>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6F0B3E8-BA05-4047-8841-3956E710A354}"/>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EFC12B5-6748-4694-BB03-E3B4ABB5D5AE}"/>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A6419C3-4686-4AD0-9494-058AE5064E60}"/>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C115713E-F617-4D34-B777-BB6572C1FC11}"/>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1D2D3DA8-CF7A-43CB-96D8-F86B3B8F923F}"/>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6117203-753E-4F18-BA99-82509DA5F913}"/>
                </a:ext>
              </a:extLst>
            </p:cNvPr>
            <p:cNvGrpSpPr/>
            <p:nvPr/>
          </p:nvGrpSpPr>
          <p:grpSpPr>
            <a:xfrm>
              <a:off x="5154760" y="800763"/>
              <a:ext cx="1851510" cy="144940"/>
              <a:chOff x="5994400" y="528320"/>
              <a:chExt cx="1005850" cy="78740"/>
            </a:xfrm>
            <a:grpFill/>
          </p:grpSpPr>
          <p:sp>
            <p:nvSpPr>
              <p:cNvPr id="48" name="Oval 47">
                <a:extLst>
                  <a:ext uri="{FF2B5EF4-FFF2-40B4-BE49-F238E27FC236}">
                    <a16:creationId xmlns:a16="http://schemas.microsoft.com/office/drawing/2014/main" id="{578263D1-5C8B-4491-B219-4F3F61C4FA10}"/>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37EE3D8-E182-4558-BA3C-F5E7F1E3B680}"/>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93672B7-1149-4B2C-AA37-355A1651CEB2}"/>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DF94176D-36B7-43DE-9D0F-01D6CDE366A6}"/>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EB930B74-A407-4B1B-BFD3-0B3EC53E0696}"/>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953CC3A3-CE26-40A3-A112-ABA569D9727A}"/>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15317E2E-8F42-4E25-8B63-25D6750FB6F8}"/>
                </a:ext>
              </a:extLst>
            </p:cNvPr>
            <p:cNvGrpSpPr/>
            <p:nvPr/>
          </p:nvGrpSpPr>
          <p:grpSpPr>
            <a:xfrm>
              <a:off x="5154760" y="450101"/>
              <a:ext cx="1851510" cy="144940"/>
              <a:chOff x="5994400" y="528320"/>
              <a:chExt cx="1005850" cy="78740"/>
            </a:xfrm>
            <a:grpFill/>
          </p:grpSpPr>
          <p:sp>
            <p:nvSpPr>
              <p:cNvPr id="42" name="Oval 41">
                <a:extLst>
                  <a:ext uri="{FF2B5EF4-FFF2-40B4-BE49-F238E27FC236}">
                    <a16:creationId xmlns:a16="http://schemas.microsoft.com/office/drawing/2014/main" id="{E95A80BF-8804-4758-B8AD-2EC41D6DB665}"/>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DA10494-E64F-4B1F-94D1-210C050833B5}"/>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E043A9F-657E-4AD7-B4F9-6ABF43A97029}"/>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5763B923-DDF5-4A7F-906F-18184E461CFF}"/>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33B1F9CF-FA01-465C-A0E1-B93B57FE94EB}"/>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0BC8796-C170-4F4C-8C1E-3B90444DC288}"/>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A166EFA-30DE-4A83-A5BB-9859F19F2FED}"/>
                </a:ext>
              </a:extLst>
            </p:cNvPr>
            <p:cNvGrpSpPr/>
            <p:nvPr/>
          </p:nvGrpSpPr>
          <p:grpSpPr>
            <a:xfrm>
              <a:off x="5154760" y="99440"/>
              <a:ext cx="1851510" cy="144940"/>
              <a:chOff x="5994400" y="528320"/>
              <a:chExt cx="1005850" cy="78740"/>
            </a:xfrm>
            <a:grpFill/>
          </p:grpSpPr>
          <p:sp>
            <p:nvSpPr>
              <p:cNvPr id="36" name="Oval 35">
                <a:extLst>
                  <a:ext uri="{FF2B5EF4-FFF2-40B4-BE49-F238E27FC236}">
                    <a16:creationId xmlns:a16="http://schemas.microsoft.com/office/drawing/2014/main" id="{EBB7EF1D-BC84-433D-8146-7929E7138A27}"/>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367AFA2-D39C-424A-99AD-AACF99C7A201}"/>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4F669F7-D747-4317-BEAF-2E4DFF378F54}"/>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5256F37-0951-4E53-AE9D-D2488F270B6E}"/>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614A7944-12A5-4633-9C76-F93D34E591E3}"/>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080C736-C017-4401-9800-8520425EBB32}"/>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0" name="Picture Placeholder 2">
            <a:extLst>
              <a:ext uri="{FF2B5EF4-FFF2-40B4-BE49-F238E27FC236}">
                <a16:creationId xmlns:a16="http://schemas.microsoft.com/office/drawing/2014/main" id="{FE012653-FD98-40AF-A9C2-8497F0EEA437}"/>
              </a:ext>
            </a:extLst>
          </p:cNvPr>
          <p:cNvSpPr>
            <a:spLocks noGrp="1"/>
          </p:cNvSpPr>
          <p:nvPr>
            <p:ph type="pic" sz="quarter" idx="11"/>
          </p:nvPr>
        </p:nvSpPr>
        <p:spPr>
          <a:xfrm>
            <a:off x="839456" y="1487342"/>
            <a:ext cx="3248026" cy="2124075"/>
          </a:xfrm>
          <a:pattFill prst="pct5">
            <a:fgClr>
              <a:schemeClr val="accent1"/>
            </a:fgClr>
            <a:bgClr>
              <a:schemeClr val="bg1"/>
            </a:bgClr>
          </a:pattFill>
        </p:spPr>
        <p:txBody>
          <a:bodyPr>
            <a:normAutofit/>
          </a:bodyPr>
          <a:lstStyle>
            <a:lvl1pPr>
              <a:defRPr sz="1200"/>
            </a:lvl1pPr>
          </a:lstStyle>
          <a:p>
            <a:endParaRPr lang="en-US"/>
          </a:p>
        </p:txBody>
      </p:sp>
      <p:sp>
        <p:nvSpPr>
          <p:cNvPr id="61" name="Picture Placeholder 2">
            <a:extLst>
              <a:ext uri="{FF2B5EF4-FFF2-40B4-BE49-F238E27FC236}">
                <a16:creationId xmlns:a16="http://schemas.microsoft.com/office/drawing/2014/main" id="{C324AF88-430F-462C-B54C-9247E77B9094}"/>
              </a:ext>
            </a:extLst>
          </p:cNvPr>
          <p:cNvSpPr>
            <a:spLocks noGrp="1"/>
          </p:cNvSpPr>
          <p:nvPr>
            <p:ph type="pic" sz="quarter" idx="12"/>
          </p:nvPr>
        </p:nvSpPr>
        <p:spPr>
          <a:xfrm>
            <a:off x="4320844" y="1487341"/>
            <a:ext cx="3248026" cy="2124075"/>
          </a:xfrm>
          <a:pattFill prst="pct5">
            <a:fgClr>
              <a:schemeClr val="accent1"/>
            </a:fgClr>
            <a:bgClr>
              <a:schemeClr val="bg1"/>
            </a:bgClr>
          </a:pattFill>
        </p:spPr>
        <p:txBody>
          <a:bodyPr>
            <a:normAutofit/>
          </a:bodyPr>
          <a:lstStyle>
            <a:lvl1pPr rtl="0">
              <a:defRPr sz="1200"/>
            </a:lvl1pPr>
          </a:lstStyle>
          <a:p>
            <a:endParaRPr lang="en-US"/>
          </a:p>
        </p:txBody>
      </p:sp>
      <p:sp>
        <p:nvSpPr>
          <p:cNvPr id="62" name="Picture Placeholder 2">
            <a:extLst>
              <a:ext uri="{FF2B5EF4-FFF2-40B4-BE49-F238E27FC236}">
                <a16:creationId xmlns:a16="http://schemas.microsoft.com/office/drawing/2014/main" id="{EF3BDAE9-1461-4C20-8408-A7B313F5AC94}"/>
              </a:ext>
            </a:extLst>
          </p:cNvPr>
          <p:cNvSpPr>
            <a:spLocks noGrp="1"/>
          </p:cNvSpPr>
          <p:nvPr>
            <p:ph type="pic" sz="quarter" idx="13"/>
          </p:nvPr>
        </p:nvSpPr>
        <p:spPr>
          <a:xfrm>
            <a:off x="7802232" y="1487340"/>
            <a:ext cx="3248026" cy="2124075"/>
          </a:xfrm>
          <a:pattFill prst="pct5">
            <a:fgClr>
              <a:schemeClr val="accent1"/>
            </a:fgClr>
            <a:bgClr>
              <a:schemeClr val="bg1"/>
            </a:bgClr>
          </a:pattFill>
        </p:spPr>
        <p:txBody>
          <a:bodyPr>
            <a:normAutofit/>
          </a:bodyPr>
          <a:lstStyle>
            <a:lvl1pPr rtl="0">
              <a:defRPr sz="1200"/>
            </a:lvl1pPr>
          </a:lstStyle>
          <a:p>
            <a:endParaRPr lang="en-US"/>
          </a:p>
        </p:txBody>
      </p:sp>
      <p:sp>
        <p:nvSpPr>
          <p:cNvPr id="63" name="Picture Placeholder 2">
            <a:extLst>
              <a:ext uri="{FF2B5EF4-FFF2-40B4-BE49-F238E27FC236}">
                <a16:creationId xmlns:a16="http://schemas.microsoft.com/office/drawing/2014/main" id="{D522F706-1F30-448A-A326-47EAD516C492}"/>
              </a:ext>
            </a:extLst>
          </p:cNvPr>
          <p:cNvSpPr>
            <a:spLocks noGrp="1"/>
          </p:cNvSpPr>
          <p:nvPr>
            <p:ph type="pic" sz="quarter" idx="14"/>
          </p:nvPr>
        </p:nvSpPr>
        <p:spPr>
          <a:xfrm>
            <a:off x="839456" y="4114995"/>
            <a:ext cx="3248026" cy="2124075"/>
          </a:xfrm>
          <a:pattFill prst="pct5">
            <a:fgClr>
              <a:schemeClr val="accent1"/>
            </a:fgClr>
            <a:bgClr>
              <a:schemeClr val="bg1"/>
            </a:bgClr>
          </a:pattFill>
        </p:spPr>
        <p:txBody>
          <a:bodyPr>
            <a:normAutofit/>
          </a:bodyPr>
          <a:lstStyle>
            <a:lvl1pPr>
              <a:defRPr sz="1200"/>
            </a:lvl1pPr>
          </a:lstStyle>
          <a:p>
            <a:endParaRPr lang="en-US"/>
          </a:p>
        </p:txBody>
      </p:sp>
      <p:sp>
        <p:nvSpPr>
          <p:cNvPr id="64" name="Picture Placeholder 2">
            <a:extLst>
              <a:ext uri="{FF2B5EF4-FFF2-40B4-BE49-F238E27FC236}">
                <a16:creationId xmlns:a16="http://schemas.microsoft.com/office/drawing/2014/main" id="{64288E94-F788-41E2-8BA6-F6D5B340DE01}"/>
              </a:ext>
            </a:extLst>
          </p:cNvPr>
          <p:cNvSpPr>
            <a:spLocks noGrp="1"/>
          </p:cNvSpPr>
          <p:nvPr>
            <p:ph type="pic" sz="quarter" idx="15"/>
          </p:nvPr>
        </p:nvSpPr>
        <p:spPr>
          <a:xfrm>
            <a:off x="4320844" y="4114994"/>
            <a:ext cx="3248026" cy="2124075"/>
          </a:xfrm>
          <a:pattFill prst="pct5">
            <a:fgClr>
              <a:schemeClr val="accent1"/>
            </a:fgClr>
            <a:bgClr>
              <a:schemeClr val="bg1"/>
            </a:bgClr>
          </a:pattFill>
        </p:spPr>
        <p:txBody>
          <a:bodyPr>
            <a:normAutofit/>
          </a:bodyPr>
          <a:lstStyle>
            <a:lvl1pPr rtl="0">
              <a:defRPr sz="1200"/>
            </a:lvl1pPr>
          </a:lstStyle>
          <a:p>
            <a:endParaRPr lang="en-US"/>
          </a:p>
        </p:txBody>
      </p:sp>
      <p:sp>
        <p:nvSpPr>
          <p:cNvPr id="65" name="Picture Placeholder 2">
            <a:extLst>
              <a:ext uri="{FF2B5EF4-FFF2-40B4-BE49-F238E27FC236}">
                <a16:creationId xmlns:a16="http://schemas.microsoft.com/office/drawing/2014/main" id="{C13843A5-3A36-42A9-9935-7668E043B1A7}"/>
              </a:ext>
            </a:extLst>
          </p:cNvPr>
          <p:cNvSpPr>
            <a:spLocks noGrp="1"/>
          </p:cNvSpPr>
          <p:nvPr>
            <p:ph type="pic" sz="quarter" idx="16"/>
          </p:nvPr>
        </p:nvSpPr>
        <p:spPr>
          <a:xfrm>
            <a:off x="7802232" y="4114993"/>
            <a:ext cx="3248026" cy="2124075"/>
          </a:xfrm>
          <a:pattFill prst="pct5">
            <a:fgClr>
              <a:schemeClr val="accent1"/>
            </a:fgClr>
            <a:bgClr>
              <a:schemeClr val="bg1"/>
            </a:bgClr>
          </a:pattFill>
        </p:spPr>
        <p:txBody>
          <a:bodyPr>
            <a:normAutofit/>
          </a:bodyPr>
          <a:lstStyle>
            <a:lvl1pPr rtl="0">
              <a:defRPr sz="1200"/>
            </a:lvl1pPr>
          </a:lstStyle>
          <a:p>
            <a:endParaRPr lang="en-US"/>
          </a:p>
        </p:txBody>
      </p:sp>
      <p:sp>
        <p:nvSpPr>
          <p:cNvPr id="80" name="Θέση κειμένου 79">
            <a:extLst>
              <a:ext uri="{FF2B5EF4-FFF2-40B4-BE49-F238E27FC236}">
                <a16:creationId xmlns:a16="http://schemas.microsoft.com/office/drawing/2014/main" id="{A003F295-4013-4940-A5C4-494A3E839203}"/>
              </a:ext>
            </a:extLst>
          </p:cNvPr>
          <p:cNvSpPr>
            <a:spLocks noGrp="1"/>
          </p:cNvSpPr>
          <p:nvPr>
            <p:ph type="body" sz="quarter" idx="17"/>
          </p:nvPr>
        </p:nvSpPr>
        <p:spPr>
          <a:xfrm>
            <a:off x="839457" y="3611415"/>
            <a:ext cx="3248025" cy="503578"/>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82" name="Θέση κειμένου 81">
            <a:extLst>
              <a:ext uri="{FF2B5EF4-FFF2-40B4-BE49-F238E27FC236}">
                <a16:creationId xmlns:a16="http://schemas.microsoft.com/office/drawing/2014/main" id="{5B9F8B79-F225-4256-8A3C-E01C88DC6C19}"/>
              </a:ext>
            </a:extLst>
          </p:cNvPr>
          <p:cNvSpPr>
            <a:spLocks noGrp="1"/>
          </p:cNvSpPr>
          <p:nvPr>
            <p:ph type="body" sz="quarter" idx="18"/>
          </p:nvPr>
        </p:nvSpPr>
        <p:spPr>
          <a:xfrm>
            <a:off x="4321175" y="3611563"/>
            <a:ext cx="3248025" cy="503237"/>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84" name="Θέση κειμένου 83">
            <a:extLst>
              <a:ext uri="{FF2B5EF4-FFF2-40B4-BE49-F238E27FC236}">
                <a16:creationId xmlns:a16="http://schemas.microsoft.com/office/drawing/2014/main" id="{B88AFED5-3637-483E-90F4-BC3C7F2DAC33}"/>
              </a:ext>
            </a:extLst>
          </p:cNvPr>
          <p:cNvSpPr>
            <a:spLocks noGrp="1"/>
          </p:cNvSpPr>
          <p:nvPr>
            <p:ph type="body" sz="quarter" idx="19"/>
          </p:nvPr>
        </p:nvSpPr>
        <p:spPr>
          <a:xfrm>
            <a:off x="7802563" y="3611563"/>
            <a:ext cx="3248025" cy="503237"/>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86" name="Θέση κειμένου 85">
            <a:extLst>
              <a:ext uri="{FF2B5EF4-FFF2-40B4-BE49-F238E27FC236}">
                <a16:creationId xmlns:a16="http://schemas.microsoft.com/office/drawing/2014/main" id="{F4CB9CF1-CF44-4A14-9C69-2D3EFBDE0A25}"/>
              </a:ext>
            </a:extLst>
          </p:cNvPr>
          <p:cNvSpPr>
            <a:spLocks noGrp="1"/>
          </p:cNvSpPr>
          <p:nvPr>
            <p:ph type="body" sz="quarter" idx="20"/>
          </p:nvPr>
        </p:nvSpPr>
        <p:spPr>
          <a:xfrm>
            <a:off x="839788" y="6238875"/>
            <a:ext cx="3248025" cy="473075"/>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88" name="Θέση κειμένου 87">
            <a:extLst>
              <a:ext uri="{FF2B5EF4-FFF2-40B4-BE49-F238E27FC236}">
                <a16:creationId xmlns:a16="http://schemas.microsoft.com/office/drawing/2014/main" id="{3D57C934-8631-42EE-818F-76171DD85191}"/>
              </a:ext>
            </a:extLst>
          </p:cNvPr>
          <p:cNvSpPr>
            <a:spLocks noGrp="1"/>
          </p:cNvSpPr>
          <p:nvPr>
            <p:ph type="body" sz="quarter" idx="21"/>
          </p:nvPr>
        </p:nvSpPr>
        <p:spPr>
          <a:xfrm>
            <a:off x="4321175" y="6238875"/>
            <a:ext cx="3248025" cy="473075"/>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90" name="Θέση κειμένου 89">
            <a:extLst>
              <a:ext uri="{FF2B5EF4-FFF2-40B4-BE49-F238E27FC236}">
                <a16:creationId xmlns:a16="http://schemas.microsoft.com/office/drawing/2014/main" id="{E2C2EDB6-0BE1-4AAB-9D18-BF6DA4F239B1}"/>
              </a:ext>
            </a:extLst>
          </p:cNvPr>
          <p:cNvSpPr>
            <a:spLocks noGrp="1"/>
          </p:cNvSpPr>
          <p:nvPr>
            <p:ph type="body" sz="quarter" idx="22"/>
          </p:nvPr>
        </p:nvSpPr>
        <p:spPr>
          <a:xfrm>
            <a:off x="7802563" y="6238875"/>
            <a:ext cx="3248025" cy="619125"/>
          </a:xfrm>
        </p:spPr>
        <p:txBody>
          <a:bodyPr>
            <a:noAutofit/>
          </a:bodyPr>
          <a:lstStyle>
            <a:lvl1pPr marL="0" indent="0">
              <a:buNone/>
              <a:defRPr sz="12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100">
                <a:latin typeface="Calibri" panose="020F0502020204030204" pitchFamily="34" charset="0"/>
                <a:ea typeface="Calibri" panose="020F0502020204030204" pitchFamily="34" charset="0"/>
                <a:cs typeface="Calibri" panose="020F0502020204030204" pitchFamily="34" charset="0"/>
              </a:defRPr>
            </a:lvl2pPr>
            <a:lvl3pPr marL="914400" indent="0">
              <a:buNone/>
              <a:defRPr sz="1050">
                <a:latin typeface="Calibri" panose="020F0502020204030204" pitchFamily="34" charset="0"/>
                <a:ea typeface="Calibri" panose="020F0502020204030204" pitchFamily="34" charset="0"/>
                <a:cs typeface="Calibri" panose="020F0502020204030204" pitchFamily="34" charset="0"/>
              </a:defRPr>
            </a:lvl3pPr>
            <a:lvl4pPr marL="1371600" indent="0">
              <a:buNone/>
              <a:defRPr sz="1000">
                <a:latin typeface="Calibri" panose="020F0502020204030204" pitchFamily="34" charset="0"/>
                <a:ea typeface="Calibri" panose="020F0502020204030204" pitchFamily="34" charset="0"/>
                <a:cs typeface="Calibri" panose="020F0502020204030204" pitchFamily="34" charset="0"/>
              </a:defRPr>
            </a:lvl4pPr>
            <a:lvl5pPr marL="1828800" indent="0">
              <a:buNone/>
              <a:defRPr sz="1000">
                <a:latin typeface="Calibri" panose="020F0502020204030204" pitchFamily="34" charset="0"/>
                <a:ea typeface="Calibri" panose="020F0502020204030204" pitchFamily="34" charset="0"/>
                <a:cs typeface="Calibri" panose="020F0502020204030204" pitchFamily="34" charset="0"/>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Tree>
    <p:extLst>
      <p:ext uri="{BB962C8B-B14F-4D97-AF65-F5344CB8AC3E}">
        <p14:creationId xmlns:p14="http://schemas.microsoft.com/office/powerpoint/2010/main" val="2526567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83071A0-903A-4471-8261-7B773D9F9ACD}"/>
              </a:ext>
            </a:extLst>
          </p:cNvPr>
          <p:cNvSpPr>
            <a:spLocks noGrp="1"/>
          </p:cNvSpPr>
          <p:nvPr>
            <p:ph type="pic" sz="quarter" idx="10"/>
          </p:nvPr>
        </p:nvSpPr>
        <p:spPr>
          <a:xfrm>
            <a:off x="754603" y="754603"/>
            <a:ext cx="3204837" cy="5348796"/>
          </a:xfrm>
          <a:pattFill prst="pct5">
            <a:fgClr>
              <a:schemeClr val="accent1"/>
            </a:fgClr>
            <a:bgClr>
              <a:schemeClr val="bg1"/>
            </a:bgClr>
          </a:pattFill>
        </p:spPr>
        <p:txBody>
          <a:bodyPr>
            <a:normAutofit/>
          </a:bodyPr>
          <a:lstStyle>
            <a:lvl1pPr>
              <a:defRPr sz="1200"/>
            </a:lvl1pPr>
          </a:lstStyle>
          <a:p>
            <a:endParaRPr lang="en-US"/>
          </a:p>
        </p:txBody>
      </p:sp>
      <p:sp>
        <p:nvSpPr>
          <p:cNvPr id="7" name="Rectangle 6">
            <a:extLst>
              <a:ext uri="{FF2B5EF4-FFF2-40B4-BE49-F238E27FC236}">
                <a16:creationId xmlns:a16="http://schemas.microsoft.com/office/drawing/2014/main" id="{855B42C0-C066-4C14-BBC5-067C074F9A3D}"/>
              </a:ext>
            </a:extLst>
          </p:cNvPr>
          <p:cNvSpPr/>
          <p:nvPr userDrawn="1"/>
        </p:nvSpPr>
        <p:spPr>
          <a:xfrm>
            <a:off x="3959440" y="754602"/>
            <a:ext cx="7477957" cy="5348795"/>
          </a:xfrm>
          <a:prstGeom prst="rect">
            <a:avLst/>
          </a:prstGeom>
          <a:solidFill>
            <a:srgbClr val="0D89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136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620D9A34-77DB-4801-BE85-3A25786792E9}"/>
              </a:ext>
            </a:extLst>
          </p:cNvPr>
          <p:cNvSpPr>
            <a:spLocks noGrp="1"/>
          </p:cNvSpPr>
          <p:nvPr>
            <p:ph type="pic" sz="quarter" idx="11"/>
          </p:nvPr>
        </p:nvSpPr>
        <p:spPr>
          <a:xfrm>
            <a:off x="9155575" y="0"/>
            <a:ext cx="3036424" cy="685800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8" name="Rectangle 7">
            <a:extLst>
              <a:ext uri="{FF2B5EF4-FFF2-40B4-BE49-F238E27FC236}">
                <a16:creationId xmlns:a16="http://schemas.microsoft.com/office/drawing/2014/main" id="{B43E631A-FAA1-4220-B28C-F1280F2CCACB}"/>
              </a:ext>
            </a:extLst>
          </p:cNvPr>
          <p:cNvSpPr/>
          <p:nvPr userDrawn="1"/>
        </p:nvSpPr>
        <p:spPr>
          <a:xfrm>
            <a:off x="0" y="0"/>
            <a:ext cx="1342663" cy="613458"/>
          </a:xfrm>
          <a:prstGeom prst="rect">
            <a:avLst/>
          </a:prstGeom>
          <a:solidFill>
            <a:srgbClr val="095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87FBA4CA-EFAF-49D7-90A6-1216958D46EF}"/>
              </a:ext>
            </a:extLst>
          </p:cNvPr>
          <p:cNvSpPr>
            <a:spLocks noGrp="1"/>
          </p:cNvSpPr>
          <p:nvPr>
            <p:ph type="pic" sz="quarter" idx="12"/>
          </p:nvPr>
        </p:nvSpPr>
        <p:spPr>
          <a:xfrm>
            <a:off x="0" y="613459"/>
            <a:ext cx="1342663" cy="6244541"/>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191475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F860478-486B-4388-98EB-ED6AAB021B58}"/>
              </a:ext>
            </a:extLst>
          </p:cNvPr>
          <p:cNvSpPr>
            <a:spLocks noGrp="1"/>
          </p:cNvSpPr>
          <p:nvPr>
            <p:ph type="pic" sz="quarter" idx="11"/>
          </p:nvPr>
        </p:nvSpPr>
        <p:spPr>
          <a:xfrm>
            <a:off x="0" y="0"/>
            <a:ext cx="3923818" cy="685800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145D23B3-FE78-4444-9508-431EFC4789AF}"/>
              </a:ext>
            </a:extLst>
          </p:cNvPr>
          <p:cNvSpPr>
            <a:spLocks noGrp="1"/>
          </p:cNvSpPr>
          <p:nvPr>
            <p:ph type="pic" sz="quarter" idx="12"/>
          </p:nvPr>
        </p:nvSpPr>
        <p:spPr>
          <a:xfrm>
            <a:off x="3919960" y="5058137"/>
            <a:ext cx="4132162" cy="179986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6" name="Picture Placeholder 2">
            <a:extLst>
              <a:ext uri="{FF2B5EF4-FFF2-40B4-BE49-F238E27FC236}">
                <a16:creationId xmlns:a16="http://schemas.microsoft.com/office/drawing/2014/main" id="{DEC0B81F-5380-4947-8672-F8AC2DCCA822}"/>
              </a:ext>
            </a:extLst>
          </p:cNvPr>
          <p:cNvSpPr>
            <a:spLocks noGrp="1"/>
          </p:cNvSpPr>
          <p:nvPr>
            <p:ph type="pic" sz="quarter" idx="14"/>
          </p:nvPr>
        </p:nvSpPr>
        <p:spPr>
          <a:xfrm>
            <a:off x="8055980" y="5058137"/>
            <a:ext cx="4132162" cy="1799862"/>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99905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31BFD8">
            <a:alpha val="60000"/>
          </a:srgbClr>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5B5386D-A865-4692-B93C-95D72654AE30}"/>
              </a:ext>
            </a:extLst>
          </p:cNvPr>
          <p:cNvSpPr>
            <a:spLocks noGrp="1"/>
          </p:cNvSpPr>
          <p:nvPr>
            <p:ph type="pic" sz="quarter" idx="12"/>
          </p:nvPr>
        </p:nvSpPr>
        <p:spPr>
          <a:xfrm>
            <a:off x="0" y="5058139"/>
            <a:ext cx="6096000" cy="179986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23CD17C6-726A-4E02-8D81-B6F8487310DA}"/>
              </a:ext>
            </a:extLst>
          </p:cNvPr>
          <p:cNvSpPr>
            <a:spLocks noGrp="1"/>
          </p:cNvSpPr>
          <p:nvPr>
            <p:ph type="pic" sz="quarter" idx="13"/>
          </p:nvPr>
        </p:nvSpPr>
        <p:spPr>
          <a:xfrm>
            <a:off x="6096000" y="5058139"/>
            <a:ext cx="6096000" cy="1799861"/>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4" name="Picture Placeholder 2">
            <a:extLst>
              <a:ext uri="{FF2B5EF4-FFF2-40B4-BE49-F238E27FC236}">
                <a16:creationId xmlns:a16="http://schemas.microsoft.com/office/drawing/2014/main" id="{F8454816-11BA-4E69-8FF4-4CB223F44EF1}"/>
              </a:ext>
            </a:extLst>
          </p:cNvPr>
          <p:cNvSpPr>
            <a:spLocks noGrp="1"/>
          </p:cNvSpPr>
          <p:nvPr>
            <p:ph type="pic" sz="quarter" idx="11"/>
          </p:nvPr>
        </p:nvSpPr>
        <p:spPr>
          <a:xfrm>
            <a:off x="1228330" y="818651"/>
            <a:ext cx="1718070" cy="1670550"/>
          </a:xfrm>
          <a:prstGeom prst="ellipse">
            <a:avLst/>
          </a:prstGeom>
          <a:pattFill prst="pct5">
            <a:fgClr>
              <a:schemeClr val="accent1"/>
            </a:fgClr>
            <a:bgClr>
              <a:schemeClr val="bg1"/>
            </a:bgClr>
          </a:patt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3855048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1F44607-C4AB-4616-B5BA-665EF72B6CC9}"/>
              </a:ext>
            </a:extLst>
          </p:cNvPr>
          <p:cNvSpPr>
            <a:spLocks noGrp="1"/>
          </p:cNvSpPr>
          <p:nvPr>
            <p:ph type="pic" sz="quarter" idx="11"/>
          </p:nvPr>
        </p:nvSpPr>
        <p:spPr>
          <a:xfrm>
            <a:off x="0" y="0"/>
            <a:ext cx="9919504" cy="4409954"/>
          </a:xfrm>
          <a:prstGeom prst="rect">
            <a:avLst/>
          </a:prstGeom>
          <a:pattFill prst="pct5">
            <a:fgClr>
              <a:schemeClr val="accent1"/>
            </a:fgClr>
            <a:bgClr>
              <a:schemeClr val="bg1"/>
            </a:bgClr>
          </a:pattFill>
          <a:ln>
            <a:noFill/>
          </a:ln>
        </p:spPr>
        <p:txBody>
          <a:bodyPr>
            <a:normAutofit/>
          </a:bodyPr>
          <a:lstStyle>
            <a:lvl1pPr>
              <a:defRPr sz="1200"/>
            </a:lvl1pPr>
          </a:lstStyle>
          <a:p>
            <a:endParaRPr lang="en-US"/>
          </a:p>
        </p:txBody>
      </p:sp>
    </p:spTree>
    <p:extLst>
      <p:ext uri="{BB962C8B-B14F-4D97-AF65-F5344CB8AC3E}">
        <p14:creationId xmlns:p14="http://schemas.microsoft.com/office/powerpoint/2010/main" val="413594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C729735-AB8F-4383-968D-787EAD2FD93D}"/>
              </a:ext>
            </a:extLst>
          </p:cNvPr>
          <p:cNvSpPr>
            <a:spLocks noGrp="1"/>
          </p:cNvSpPr>
          <p:nvPr>
            <p:ph type="pic" sz="quarter" idx="12"/>
          </p:nvPr>
        </p:nvSpPr>
        <p:spPr>
          <a:xfrm>
            <a:off x="0" y="1"/>
            <a:ext cx="1342663" cy="685800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Picture Placeholder 2">
            <a:extLst>
              <a:ext uri="{FF2B5EF4-FFF2-40B4-BE49-F238E27FC236}">
                <a16:creationId xmlns:a16="http://schemas.microsoft.com/office/drawing/2014/main" id="{6A89215C-4BF3-49D9-BA4B-D1AE4439C214}"/>
              </a:ext>
            </a:extLst>
          </p:cNvPr>
          <p:cNvSpPr>
            <a:spLocks noGrp="1"/>
          </p:cNvSpPr>
          <p:nvPr>
            <p:ph type="pic" sz="quarter" idx="11"/>
          </p:nvPr>
        </p:nvSpPr>
        <p:spPr>
          <a:xfrm>
            <a:off x="6096000" y="763928"/>
            <a:ext cx="6095999" cy="5330139"/>
          </a:xfrm>
          <a:prstGeom prst="rect">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1454058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AB138C4-E1AA-4C18-8079-D68A61D03A96}"/>
              </a:ext>
            </a:extLst>
          </p:cNvPr>
          <p:cNvSpPr>
            <a:spLocks noGrp="1"/>
          </p:cNvSpPr>
          <p:nvPr>
            <p:ph type="pic" sz="quarter" idx="11"/>
          </p:nvPr>
        </p:nvSpPr>
        <p:spPr>
          <a:xfrm>
            <a:off x="1" y="1"/>
            <a:ext cx="12191999" cy="3429000"/>
          </a:xfrm>
          <a:prstGeom prst="rect">
            <a:avLst/>
          </a:prstGeom>
          <a:pattFill prst="pct5">
            <a:fgClr>
              <a:schemeClr val="accent1"/>
            </a:fgClr>
            <a:bgClr>
              <a:schemeClr val="bg1"/>
            </a:bgClr>
          </a:pattFill>
        </p:spPr>
        <p:txBody>
          <a:bodyPr>
            <a:normAutofit/>
          </a:bodyPr>
          <a:lstStyle>
            <a:lvl1pPr>
              <a:defRPr sz="1200"/>
            </a:lvl1pPr>
          </a:lstStyle>
          <a:p>
            <a:endParaRPr lang="en-US"/>
          </a:p>
        </p:txBody>
      </p:sp>
      <p:sp>
        <p:nvSpPr>
          <p:cNvPr id="3" name="Rectangle 2">
            <a:extLst>
              <a:ext uri="{FF2B5EF4-FFF2-40B4-BE49-F238E27FC236}">
                <a16:creationId xmlns:a16="http://schemas.microsoft.com/office/drawing/2014/main" id="{BD11EA4A-F86A-4235-AB7A-20A8F6BE97B8}"/>
              </a:ext>
            </a:extLst>
          </p:cNvPr>
          <p:cNvSpPr/>
          <p:nvPr userDrawn="1"/>
        </p:nvSpPr>
        <p:spPr>
          <a:xfrm>
            <a:off x="0" y="3429000"/>
            <a:ext cx="1909823" cy="3429000"/>
          </a:xfrm>
          <a:prstGeom prst="rect">
            <a:avLst/>
          </a:prstGeom>
          <a:solidFill>
            <a:srgbClr val="09566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6D8ECC5-0218-47B2-B7A9-DB31D15D857D}"/>
              </a:ext>
            </a:extLst>
          </p:cNvPr>
          <p:cNvSpPr>
            <a:spLocks noGrp="1"/>
          </p:cNvSpPr>
          <p:nvPr>
            <p:ph type="pic" sz="quarter" idx="12"/>
          </p:nvPr>
        </p:nvSpPr>
        <p:spPr>
          <a:xfrm>
            <a:off x="6218048" y="3937675"/>
            <a:ext cx="1503680" cy="1564640"/>
          </a:xfrm>
          <a:prstGeom prst="roundRect">
            <a:avLst>
              <a:gd name="adj" fmla="val 9192"/>
            </a:avLst>
          </a:prstGeom>
          <a:pattFill prst="pct5">
            <a:fgClr>
              <a:schemeClr val="accent1"/>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35135990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9FF2FB-DACD-4040-9473-8B25DD608A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19CE8D-C361-481F-BB06-8C405D4E2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C8CD8-0612-4F79-9BE8-2C360DF7312B}"/>
              </a:ext>
            </a:extLst>
          </p:cNvPr>
          <p:cNvSpPr>
            <a:spLocks noGrp="1"/>
          </p:cNvSpPr>
          <p:nvPr>
            <p:ph type="dt" sz="half" idx="2"/>
          </p:nvPr>
        </p:nvSpPr>
        <p:spPr>
          <a:xfrm>
            <a:off x="838201" y="6353463"/>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7D2FDE37-BF0F-4536-AF53-01B0870AAD90}" type="datetimeFigureOut">
              <a:rPr lang="en-US" smtClean="0"/>
              <a:pPr/>
              <a:t>12/3/2023</a:t>
            </a:fld>
            <a:endParaRPr lang="en-US"/>
          </a:p>
        </p:txBody>
      </p:sp>
      <p:sp>
        <p:nvSpPr>
          <p:cNvPr id="6" name="Slide Number Placeholder 5">
            <a:extLst>
              <a:ext uri="{FF2B5EF4-FFF2-40B4-BE49-F238E27FC236}">
                <a16:creationId xmlns:a16="http://schemas.microsoft.com/office/drawing/2014/main" id="{D2533A47-C030-419D-8411-221040662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1977A434-49BE-46AF-B294-73417F9B4BD2}" type="slidenum">
              <a:rPr lang="en-US" smtClean="0"/>
              <a:pPr/>
              <a:t>‹#›</a:t>
            </a:fld>
            <a:endParaRPr lang="en-US"/>
          </a:p>
        </p:txBody>
      </p:sp>
    </p:spTree>
    <p:extLst>
      <p:ext uri="{BB962C8B-B14F-4D97-AF65-F5344CB8AC3E}">
        <p14:creationId xmlns:p14="http://schemas.microsoft.com/office/powerpoint/2010/main" val="3764589320"/>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52" r:id="rId31"/>
    <p:sldLayoutId id="2147483684" r:id="rId32"/>
    <p:sldLayoutId id="2147483653" r:id="rId33"/>
    <p:sldLayoutId id="2147483654" r:id="rId34"/>
    <p:sldLayoutId id="2147483655" r:id="rId35"/>
    <p:sldLayoutId id="2147483685" r:id="rId36"/>
    <p:sldLayoutId id="2147483651" r:id="rId37"/>
  </p:sldLayoutIdLst>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3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36.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2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3" name="Ορθογώνιο 62">
            <a:extLst>
              <a:ext uri="{FF2B5EF4-FFF2-40B4-BE49-F238E27FC236}">
                <a16:creationId xmlns:a16="http://schemas.microsoft.com/office/drawing/2014/main" id="{7FA29A21-2AD5-47E6-AC00-F64E6F85DFCB}"/>
              </a:ext>
            </a:extLst>
          </p:cNvPr>
          <p:cNvSpPr/>
          <p:nvPr/>
        </p:nvSpPr>
        <p:spPr>
          <a:xfrm>
            <a:off x="0" y="-2"/>
            <a:ext cx="1407774" cy="6858000"/>
          </a:xfrm>
          <a:prstGeom prst="rect">
            <a:avLst/>
          </a:prstGeom>
          <a:solidFill>
            <a:srgbClr val="06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4" name="Θέση εικόνας 13">
            <a:extLst>
              <a:ext uri="{FF2B5EF4-FFF2-40B4-BE49-F238E27FC236}">
                <a16:creationId xmlns:a16="http://schemas.microsoft.com/office/drawing/2014/main" id="{74A80D31-657D-4892-A266-D10D138A9DD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t="28906" r="9533" b="28906"/>
          <a:stretch/>
        </p:blipFill>
        <p:spPr>
          <a:xfrm>
            <a:off x="1407774" y="0"/>
            <a:ext cx="11029563" cy="6858000"/>
          </a:xfrm>
        </p:spPr>
      </p:pic>
      <p:grpSp>
        <p:nvGrpSpPr>
          <p:cNvPr id="105" name="Group 104">
            <a:extLst>
              <a:ext uri="{FF2B5EF4-FFF2-40B4-BE49-F238E27FC236}">
                <a16:creationId xmlns:a16="http://schemas.microsoft.com/office/drawing/2014/main" id="{0240DF2A-469A-47C2-BE9A-CBBBDD0E5768}"/>
              </a:ext>
            </a:extLst>
          </p:cNvPr>
          <p:cNvGrpSpPr/>
          <p:nvPr/>
        </p:nvGrpSpPr>
        <p:grpSpPr>
          <a:xfrm rot="5400000">
            <a:off x="11212073" y="391777"/>
            <a:ext cx="1131962" cy="731767"/>
            <a:chOff x="5154760" y="99440"/>
            <a:chExt cx="1851510" cy="1196924"/>
          </a:xfrm>
          <a:solidFill>
            <a:schemeClr val="bg1">
              <a:lumMod val="95000"/>
            </a:schemeClr>
          </a:solidFill>
        </p:grpSpPr>
        <p:grpSp>
          <p:nvGrpSpPr>
            <p:cNvPr id="8" name="Group 7">
              <a:extLst>
                <a:ext uri="{FF2B5EF4-FFF2-40B4-BE49-F238E27FC236}">
                  <a16:creationId xmlns:a16="http://schemas.microsoft.com/office/drawing/2014/main" id="{3734C6FE-79E3-4B24-ABF3-C053304948D6}"/>
                </a:ext>
              </a:extLst>
            </p:cNvPr>
            <p:cNvGrpSpPr/>
            <p:nvPr/>
          </p:nvGrpSpPr>
          <p:grpSpPr>
            <a:xfrm>
              <a:off x="5154760" y="1151424"/>
              <a:ext cx="1851510" cy="144940"/>
              <a:chOff x="5994400" y="528320"/>
              <a:chExt cx="1005850" cy="78740"/>
            </a:xfrm>
            <a:grpFill/>
          </p:grpSpPr>
          <p:sp>
            <p:nvSpPr>
              <p:cNvPr id="7" name="Oval 6">
                <a:extLst>
                  <a:ext uri="{FF2B5EF4-FFF2-40B4-BE49-F238E27FC236}">
                    <a16:creationId xmlns:a16="http://schemas.microsoft.com/office/drawing/2014/main" id="{59988B76-DD18-4EA9-90F1-42F3332F5410}"/>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AD10A14-7D65-416E-8254-0105C05E7468}"/>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F0786C-99CB-4EB7-99D5-21B6744DAA82}"/>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322ED5-3A46-4EC1-9CBE-431BD06EE4A0}"/>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6E79152-BD4F-4C4C-A214-DA968E1FC982}"/>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6A73723-065C-4ED2-9DFA-8EB9F0B2E4D6}"/>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C1DB9022-6E4C-4A07-BFCB-DFA9B5C087C5}"/>
                </a:ext>
              </a:extLst>
            </p:cNvPr>
            <p:cNvGrpSpPr/>
            <p:nvPr/>
          </p:nvGrpSpPr>
          <p:grpSpPr>
            <a:xfrm>
              <a:off x="5154760" y="800763"/>
              <a:ext cx="1851510" cy="144940"/>
              <a:chOff x="5994400" y="528320"/>
              <a:chExt cx="1005850" cy="78740"/>
            </a:xfrm>
            <a:grpFill/>
          </p:grpSpPr>
          <p:sp>
            <p:nvSpPr>
              <p:cNvPr id="27" name="Oval 26">
                <a:extLst>
                  <a:ext uri="{FF2B5EF4-FFF2-40B4-BE49-F238E27FC236}">
                    <a16:creationId xmlns:a16="http://schemas.microsoft.com/office/drawing/2014/main" id="{4E87ED58-FD7D-4CAB-AB10-E5E5D207E4B6}"/>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7F46D92-21EB-4882-A41B-A49004E94B1C}"/>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8EAA1C3-AE2E-4529-AE20-E1B6C5728235}"/>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5DFB03F-738D-4753-B891-A2E13975D441}"/>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65C353-2B3F-412D-8B6E-C393A40C3597}"/>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2C50449-C49E-427E-B9F7-8514934022FD}"/>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32B2D5BA-8F10-4FB7-BC66-66E2AE0C42EE}"/>
                </a:ext>
              </a:extLst>
            </p:cNvPr>
            <p:cNvGrpSpPr/>
            <p:nvPr/>
          </p:nvGrpSpPr>
          <p:grpSpPr>
            <a:xfrm>
              <a:off x="5154760" y="450101"/>
              <a:ext cx="1851510" cy="144940"/>
              <a:chOff x="5994400" y="528320"/>
              <a:chExt cx="1005850" cy="78740"/>
            </a:xfrm>
            <a:grpFill/>
          </p:grpSpPr>
          <p:sp>
            <p:nvSpPr>
              <p:cNvPr id="34" name="Oval 33">
                <a:extLst>
                  <a:ext uri="{FF2B5EF4-FFF2-40B4-BE49-F238E27FC236}">
                    <a16:creationId xmlns:a16="http://schemas.microsoft.com/office/drawing/2014/main" id="{E893311E-DA45-410F-AB86-7E0657C2771B}"/>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407C2BD3-1DB5-4988-8AC3-766FB55E4161}"/>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D62E930-8DB3-4CBE-A9EE-FE8F8F43F043}"/>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7A15DC-B7DF-4D26-9440-1E80E27929A3}"/>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50311C3-82E2-4AB7-8867-E5F53DE4F7ED}"/>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2ED7003-10E1-4685-B17E-D8C11F85E294}"/>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798FF510-144F-4097-9165-4DE5026BC0EA}"/>
                </a:ext>
              </a:extLst>
            </p:cNvPr>
            <p:cNvGrpSpPr/>
            <p:nvPr/>
          </p:nvGrpSpPr>
          <p:grpSpPr>
            <a:xfrm>
              <a:off x="5154760" y="99440"/>
              <a:ext cx="1851510" cy="144940"/>
              <a:chOff x="5994400" y="528320"/>
              <a:chExt cx="1005850" cy="78740"/>
            </a:xfrm>
            <a:grpFill/>
          </p:grpSpPr>
          <p:sp>
            <p:nvSpPr>
              <p:cNvPr id="41" name="Oval 40">
                <a:extLst>
                  <a:ext uri="{FF2B5EF4-FFF2-40B4-BE49-F238E27FC236}">
                    <a16:creationId xmlns:a16="http://schemas.microsoft.com/office/drawing/2014/main" id="{30A8E4D1-2A64-4C4C-8065-5300599BF639}"/>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20D6100-8A70-4CBC-A788-4F2CC7F2F6D5}"/>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99DD1CD-5381-429F-B124-AC522FD8BF95}"/>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010990B-16C2-4647-8668-D69334FEBA46}"/>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0056CB1-C4A0-47CE-A519-3A694AC70CFE}"/>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05E59FE-3096-456E-AF53-4065F8B99999}"/>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4" name="Group 103">
            <a:extLst>
              <a:ext uri="{FF2B5EF4-FFF2-40B4-BE49-F238E27FC236}">
                <a16:creationId xmlns:a16="http://schemas.microsoft.com/office/drawing/2014/main" id="{AD6B6AAF-CFC6-489A-A0CB-4B8E7B1B74AA}"/>
              </a:ext>
            </a:extLst>
          </p:cNvPr>
          <p:cNvGrpSpPr/>
          <p:nvPr/>
        </p:nvGrpSpPr>
        <p:grpSpPr>
          <a:xfrm>
            <a:off x="10680059" y="6037636"/>
            <a:ext cx="1542894" cy="348710"/>
            <a:chOff x="5768402" y="4296137"/>
            <a:chExt cx="2192824" cy="495601"/>
          </a:xfrm>
          <a:solidFill>
            <a:schemeClr val="bg1">
              <a:lumMod val="95000"/>
            </a:schemeClr>
          </a:solidFill>
        </p:grpSpPr>
        <p:grpSp>
          <p:nvGrpSpPr>
            <p:cNvPr id="66" name="Group 65">
              <a:extLst>
                <a:ext uri="{FF2B5EF4-FFF2-40B4-BE49-F238E27FC236}">
                  <a16:creationId xmlns:a16="http://schemas.microsoft.com/office/drawing/2014/main" id="{30DFCCBC-43A6-440D-984D-17089A01D2C8}"/>
                </a:ext>
              </a:extLst>
            </p:cNvPr>
            <p:cNvGrpSpPr/>
            <p:nvPr/>
          </p:nvGrpSpPr>
          <p:grpSpPr>
            <a:xfrm>
              <a:off x="5768402" y="4646798"/>
              <a:ext cx="1851510" cy="144940"/>
              <a:chOff x="5994400" y="528320"/>
              <a:chExt cx="1005850" cy="78740"/>
            </a:xfrm>
            <a:grpFill/>
          </p:grpSpPr>
          <p:sp>
            <p:nvSpPr>
              <p:cNvPr id="74" name="Oval 73">
                <a:extLst>
                  <a:ext uri="{FF2B5EF4-FFF2-40B4-BE49-F238E27FC236}">
                    <a16:creationId xmlns:a16="http://schemas.microsoft.com/office/drawing/2014/main" id="{88B5C0B2-14F4-4E17-8B3F-C03D9916B9A4}"/>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49E0CB85-4751-46F1-BBA7-64DA846E9E3C}"/>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1D9CCA1-61F4-4383-AB04-368A640D4E36}"/>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98EE38E-6089-430C-AB97-9250AD90207C}"/>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97E35C1-5606-4CE9-BB65-61846C6B7A30}"/>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D221F008-7306-4976-8C4E-D3CA4D3E7CFE}"/>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4E053C37-FCCA-493B-9DCB-6885CCB88DCD}"/>
                </a:ext>
              </a:extLst>
            </p:cNvPr>
            <p:cNvGrpSpPr/>
            <p:nvPr/>
          </p:nvGrpSpPr>
          <p:grpSpPr>
            <a:xfrm>
              <a:off x="6109716" y="4296137"/>
              <a:ext cx="1851510" cy="144940"/>
              <a:chOff x="5994400" y="528320"/>
              <a:chExt cx="1005850" cy="78740"/>
            </a:xfrm>
            <a:grpFill/>
          </p:grpSpPr>
          <p:sp>
            <p:nvSpPr>
              <p:cNvPr id="68" name="Oval 67">
                <a:extLst>
                  <a:ext uri="{FF2B5EF4-FFF2-40B4-BE49-F238E27FC236}">
                    <a16:creationId xmlns:a16="http://schemas.microsoft.com/office/drawing/2014/main" id="{005592EB-5B89-469B-9F6E-91D40E7C0321}"/>
                  </a:ext>
                </a:extLst>
              </p:cNvPr>
              <p:cNvSpPr/>
              <p:nvPr/>
            </p:nvSpPr>
            <p:spPr>
              <a:xfrm>
                <a:off x="599440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D1B4E643-A063-4C6C-95F0-A2D3246D23EB}"/>
                  </a:ext>
                </a:extLst>
              </p:cNvPr>
              <p:cNvSpPr/>
              <p:nvPr/>
            </p:nvSpPr>
            <p:spPr>
              <a:xfrm>
                <a:off x="6179822"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D44495CA-196A-42C9-BCF8-9ED6FB67FE3C}"/>
                  </a:ext>
                </a:extLst>
              </p:cNvPr>
              <p:cNvSpPr/>
              <p:nvPr/>
            </p:nvSpPr>
            <p:spPr>
              <a:xfrm>
                <a:off x="6365244"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1B645FE9-E409-492E-80B4-B4B7518D77C0}"/>
                  </a:ext>
                </a:extLst>
              </p:cNvPr>
              <p:cNvSpPr/>
              <p:nvPr/>
            </p:nvSpPr>
            <p:spPr>
              <a:xfrm>
                <a:off x="6550666"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42EA425F-8402-4B82-A76A-428EC2F37B14}"/>
                  </a:ext>
                </a:extLst>
              </p:cNvPr>
              <p:cNvSpPr/>
              <p:nvPr/>
            </p:nvSpPr>
            <p:spPr>
              <a:xfrm>
                <a:off x="6736088"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36F2575-BCB4-4A81-B984-46AED872E305}"/>
                  </a:ext>
                </a:extLst>
              </p:cNvPr>
              <p:cNvSpPr/>
              <p:nvPr/>
            </p:nvSpPr>
            <p:spPr>
              <a:xfrm>
                <a:off x="6921510" y="528320"/>
                <a:ext cx="78740" cy="787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6145E1DE-861F-488B-A7ED-B6FEC6A02832}"/>
              </a:ext>
            </a:extLst>
          </p:cNvPr>
          <p:cNvSpPr txBox="1"/>
          <p:nvPr/>
        </p:nvSpPr>
        <p:spPr>
          <a:xfrm>
            <a:off x="5936054" y="3467304"/>
            <a:ext cx="5635833" cy="976846"/>
          </a:xfrm>
          <a:prstGeom prst="rect">
            <a:avLst/>
          </a:prstGeom>
          <a:noFill/>
          <a:effectLst>
            <a:outerShdw blurRad="50800" dist="38100" dir="5400000" algn="t" rotWithShape="0">
              <a:prstClr val="black">
                <a:alpha val="40000"/>
              </a:prstClr>
            </a:outerShdw>
          </a:effectLst>
        </p:spPr>
        <p:txBody>
          <a:bodyPr wrap="square" rtlCol="0">
            <a:normAutofit/>
          </a:bodyPr>
          <a:lstStyle/>
          <a:p>
            <a:r>
              <a:rPr lang="el-GR" sz="2400" b="1" kern="0" spc="500"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Προσβάσιμος</a:t>
            </a:r>
            <a:r>
              <a:rPr lang="el-GR" sz="2400" b="1" kern="0" spc="5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πολιτισμός και κουλτούρα προσβασιμότητας</a:t>
            </a:r>
            <a:endParaRPr lang="en-US" sz="2400" b="1" kern="0" spc="5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609EF0DD-B8EE-44AC-A8F3-E83ADFF489D9}"/>
              </a:ext>
            </a:extLst>
          </p:cNvPr>
          <p:cNvSpPr txBox="1"/>
          <p:nvPr/>
        </p:nvSpPr>
        <p:spPr>
          <a:xfrm>
            <a:off x="5936053" y="4509848"/>
            <a:ext cx="5462747" cy="663900"/>
          </a:xfrm>
          <a:prstGeom prst="rect">
            <a:avLst/>
          </a:prstGeom>
          <a:noFill/>
          <a:effectLst>
            <a:outerShdw blurRad="50800" dist="38100" dir="5400000" algn="t" rotWithShape="0">
              <a:prstClr val="black">
                <a:alpha val="40000"/>
              </a:prstClr>
            </a:outerShdw>
          </a:effectLst>
        </p:spPr>
        <p:txBody>
          <a:bodyPr wrap="square" rtlCol="0">
            <a:spAutoFit/>
          </a:bodyPr>
          <a:lstStyle/>
          <a:p>
            <a:pPr>
              <a:lnSpc>
                <a:spcPct val="150000"/>
              </a:lnSpc>
            </a:pPr>
            <a:r>
              <a:rPr lang="el-GR" sz="1400" spc="5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Παγκόσμια Ημέρα Ατόμων με Αναπηρία</a:t>
            </a:r>
          </a:p>
          <a:p>
            <a:pPr>
              <a:lnSpc>
                <a:spcPct val="150000"/>
              </a:lnSpc>
            </a:pPr>
            <a:r>
              <a:rPr lang="el-GR" sz="1200" spc="5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3/12/2023</a:t>
            </a:r>
            <a:endParaRPr lang="en-US" sz="1600" spc="500" dirty="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FF660EC7-1315-4EC9-A3ED-C6E8EFB26A75}"/>
              </a:ext>
            </a:extLst>
          </p:cNvPr>
          <p:cNvSpPr txBox="1"/>
          <p:nvPr/>
        </p:nvSpPr>
        <p:spPr>
          <a:xfrm flipV="1">
            <a:off x="464962" y="0"/>
            <a:ext cx="400110" cy="6858001"/>
          </a:xfrm>
          <a:prstGeom prst="rect">
            <a:avLst/>
          </a:prstGeom>
          <a:noFill/>
          <a:effectLst/>
        </p:spPr>
        <p:txBody>
          <a:bodyPr vert="vert" wrap="square" rtlCol="0">
            <a:spAutoFit/>
          </a:bodyPr>
          <a:lstStyle/>
          <a:p>
            <a:pPr algn="ctr"/>
            <a:r>
              <a:rPr lang="el-GR" sz="1400" b="1" spc="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Εθνικό Σχέδιο Δράσης για τα Δικαιώματα των Ατόμων με Αναπηρία</a:t>
            </a:r>
            <a:endParaRPr lang="en-US" sz="1400" b="1" spc="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1" name="Εικόνα 20">
            <a:extLst>
              <a:ext uri="{FF2B5EF4-FFF2-40B4-BE49-F238E27FC236}">
                <a16:creationId xmlns:a16="http://schemas.microsoft.com/office/drawing/2014/main" id="{D138997F-DEF2-4D85-B31E-37ABF7F879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6054" y="2623091"/>
            <a:ext cx="2279745" cy="543743"/>
          </a:xfrm>
          <a:prstGeom prst="rect">
            <a:avLst/>
          </a:prstGeom>
          <a:effectLst>
            <a:outerShdw blurRad="63500" sx="102000" sy="102000" algn="ctr" rotWithShape="0">
              <a:schemeClr val="tx1">
                <a:alpha val="50000"/>
              </a:schemeClr>
            </a:outerShdw>
          </a:effectLst>
        </p:spPr>
      </p:pic>
    </p:spTree>
    <p:extLst>
      <p:ext uri="{BB962C8B-B14F-4D97-AF65-F5344CB8AC3E}">
        <p14:creationId xmlns:p14="http://schemas.microsoft.com/office/powerpoint/2010/main" val="24292841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a:extLst>
              <a:ext uri="{FF2B5EF4-FFF2-40B4-BE49-F238E27FC236}">
                <a16:creationId xmlns:a16="http://schemas.microsoft.com/office/drawing/2014/main" id="{600F9ECB-CAD3-4D4E-8283-B710D347953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3475" r="3475"/>
          <a:stretch>
            <a:fillRect/>
          </a:stretch>
        </p:blipFill>
        <p:spPr/>
      </p:pic>
      <p:sp>
        <p:nvSpPr>
          <p:cNvPr id="4" name="TextBox 3">
            <a:extLst>
              <a:ext uri="{FF2B5EF4-FFF2-40B4-BE49-F238E27FC236}">
                <a16:creationId xmlns:a16="http://schemas.microsoft.com/office/drawing/2014/main" id="{F5C8F660-D411-44C9-ACB6-4C62A9E277CB}"/>
              </a:ext>
            </a:extLst>
          </p:cNvPr>
          <p:cNvSpPr txBox="1"/>
          <p:nvPr/>
        </p:nvSpPr>
        <p:spPr>
          <a:xfrm>
            <a:off x="5842807" y="273161"/>
            <a:ext cx="5549442"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Προσβασιμότητα Ακρόπολης Αθηνών</a:t>
            </a:r>
          </a:p>
        </p:txBody>
      </p:sp>
      <p:grpSp>
        <p:nvGrpSpPr>
          <p:cNvPr id="5" name="Group 4">
            <a:extLst>
              <a:ext uri="{FF2B5EF4-FFF2-40B4-BE49-F238E27FC236}">
                <a16:creationId xmlns:a16="http://schemas.microsoft.com/office/drawing/2014/main" id="{97F2D650-4396-429F-8972-D52C90ABE927}"/>
              </a:ext>
            </a:extLst>
          </p:cNvPr>
          <p:cNvGrpSpPr/>
          <p:nvPr/>
        </p:nvGrpSpPr>
        <p:grpSpPr>
          <a:xfrm>
            <a:off x="5842806" y="225356"/>
            <a:ext cx="229260" cy="819046"/>
            <a:chOff x="6360160" y="4856480"/>
            <a:chExt cx="0" cy="1442720"/>
          </a:xfrm>
        </p:grpSpPr>
        <p:cxnSp>
          <p:nvCxnSpPr>
            <p:cNvPr id="6" name="Straight Connector 5">
              <a:extLst>
                <a:ext uri="{FF2B5EF4-FFF2-40B4-BE49-F238E27FC236}">
                  <a16:creationId xmlns:a16="http://schemas.microsoft.com/office/drawing/2014/main" id="{738516C0-ABE6-49D3-8BB8-1C7F9BBBE9DF}"/>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743ABA-1447-4F35-9D11-1E02656DC389}"/>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52D882-A312-4565-AB17-1E5AE23C5720}"/>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00A8F61-1C2C-4600-89EE-2DA3F9420790}"/>
              </a:ext>
            </a:extLst>
          </p:cNvPr>
          <p:cNvSpPr txBox="1"/>
          <p:nvPr/>
        </p:nvSpPr>
        <p:spPr>
          <a:xfrm>
            <a:off x="5848973" y="1044402"/>
            <a:ext cx="6102990" cy="3570209"/>
          </a:xfrm>
          <a:prstGeom prst="rect">
            <a:avLst/>
          </a:prstGeom>
          <a:noFill/>
        </p:spPr>
        <p:txBody>
          <a:bodyPr wrap="square">
            <a:spAutoFit/>
          </a:bodyPr>
          <a:lstStyle/>
          <a:p>
            <a:pPr>
              <a:spcAft>
                <a:spcPts val="1200"/>
              </a:spcAft>
            </a:pPr>
            <a:r>
              <a:rPr lang="el-GR" dirty="0">
                <a:latin typeface="Calibri Light" panose="020F0302020204030204" pitchFamily="34" charset="0"/>
                <a:ea typeface="Calibri Light" panose="020F0302020204030204" pitchFamily="34" charset="0"/>
                <a:cs typeface="Calibri Light" panose="020F0302020204030204" pitchFamily="34" charset="0"/>
              </a:rPr>
              <a:t>Η διασφάλιση της πλήρους προσβασιμότητας του βράχου και των μνημείων της Ακρόπολης, με </a:t>
            </a:r>
            <a:r>
              <a:rPr lang="el-GR" dirty="0" smtClean="0">
                <a:latin typeface="Calibri Light" panose="020F0302020204030204" pitchFamily="34" charset="0"/>
                <a:ea typeface="Calibri Light" panose="020F0302020204030204" pitchFamily="34" charset="0"/>
                <a:cs typeface="Calibri Light" panose="020F0302020204030204" pitchFamily="34" charset="0"/>
              </a:rPr>
              <a:t>τη </a:t>
            </a:r>
            <a:r>
              <a:rPr lang="el-GR" dirty="0" smtClean="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συνεισφορά </a:t>
            </a:r>
            <a:r>
              <a:rPr lang="el-GR"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του Ιδρύματος Ωνάση</a:t>
            </a:r>
            <a:r>
              <a:rPr lang="el-GR" dirty="0">
                <a:latin typeface="Calibri Light" panose="020F0302020204030204" pitchFamily="34" charset="0"/>
                <a:ea typeface="Calibri Light" panose="020F0302020204030204" pitchFamily="34" charset="0"/>
                <a:cs typeface="Calibri Light" panose="020F0302020204030204" pitchFamily="34" charset="0"/>
              </a:rPr>
              <a:t>, ήταν ένα </a:t>
            </a:r>
            <a:r>
              <a:rPr lang="el-GR"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θεμελιώδες έργο </a:t>
            </a:r>
            <a:r>
              <a:rPr lang="el-GR" dirty="0">
                <a:latin typeface="Calibri Light" panose="020F0302020204030204" pitchFamily="34" charset="0"/>
                <a:ea typeface="Calibri Light" panose="020F0302020204030204" pitchFamily="34" charset="0"/>
                <a:cs typeface="Calibri Light" panose="020F0302020204030204" pitchFamily="34" charset="0"/>
              </a:rPr>
              <a:t>που αποσκοπούσε να καταστήσει το εμβληματικό μνημείο του δυτικού πολιτισμού και πλέον δημοφιλή αρχαιολογικό χώρο της Ελλάδας επισκέψιμο από </a:t>
            </a:r>
            <a:r>
              <a:rPr lang="el-GR"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όλες τις ειδικές κατηγορίες κοινού</a:t>
            </a:r>
            <a:r>
              <a:rPr lang="el-GR" dirty="0">
                <a:latin typeface="Calibri Light" panose="020F0302020204030204" pitchFamily="34" charset="0"/>
                <a:ea typeface="Calibri Light" panose="020F0302020204030204" pitchFamily="34" charset="0"/>
                <a:cs typeface="Calibri Light" panose="020F0302020204030204" pitchFamily="34" charset="0"/>
              </a:rPr>
              <a:t> όπως:</a:t>
            </a:r>
          </a:p>
          <a:p>
            <a:pPr marL="285750" indent="-285750">
              <a:buFont typeface="Arial" panose="020B0604020202020204" pitchFamily="34" charset="0"/>
              <a:buChar char="•"/>
            </a:pPr>
            <a:r>
              <a:rPr lang="el-GR"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Ατομα με αναπηρία, </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συμπεριλαμβανομένων ατόμων με κινητικά προβλήματα και αδυναμία όρασης</a:t>
            </a:r>
          </a:p>
          <a:p>
            <a:pPr marL="285750" indent="-285750">
              <a:buFont typeface="Arial" panose="020B0604020202020204" pitchFamily="34" charset="0"/>
              <a:buChar char="•"/>
            </a:pP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Άτομα παχύσαρκα, με καρδιακές και αναπνευστικές παθήσεις ή άλλα χρόνια νοσήματα</a:t>
            </a:r>
          </a:p>
          <a:p>
            <a:pPr marL="285750" indent="-285750">
              <a:buFont typeface="Arial" panose="020B0604020202020204" pitchFamily="34" charset="0"/>
              <a:buChar char="•"/>
            </a:pP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Άτομα της τρίτης ηλικίας</a:t>
            </a:r>
          </a:p>
          <a:p>
            <a:pPr marL="285750" indent="-285750">
              <a:buFont typeface="Arial" panose="020B0604020202020204" pitchFamily="34" charset="0"/>
              <a:buChar char="•"/>
            </a:pP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Εγκύους και οικογένειες με βρέφη και νήπια</a:t>
            </a:r>
          </a:p>
        </p:txBody>
      </p:sp>
      <p:pic>
        <p:nvPicPr>
          <p:cNvPr id="11" name="Εικόνα 18">
            <a:extLst>
              <a:ext uri="{FF2B5EF4-FFF2-40B4-BE49-F238E27FC236}">
                <a16:creationId xmlns:a16="http://schemas.microsoft.com/office/drawing/2014/main" id="{A05A78CC-F22C-4679-AF2C-57E9E7A3F891}"/>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Tree>
    <p:extLst>
      <p:ext uri="{BB962C8B-B14F-4D97-AF65-F5344CB8AC3E}">
        <p14:creationId xmlns:p14="http://schemas.microsoft.com/office/powerpoint/2010/main" val="2055124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Ορθογώνιο 26">
            <a:extLst>
              <a:ext uri="{FF2B5EF4-FFF2-40B4-BE49-F238E27FC236}">
                <a16:creationId xmlns:a16="http://schemas.microsoft.com/office/drawing/2014/main" id="{EBC75DC8-C38D-4080-8205-935825D398BD}"/>
              </a:ext>
            </a:extLst>
          </p:cNvPr>
          <p:cNvSpPr/>
          <p:nvPr/>
        </p:nvSpPr>
        <p:spPr>
          <a:xfrm>
            <a:off x="6652009" y="0"/>
            <a:ext cx="5539989" cy="1583952"/>
          </a:xfrm>
          <a:prstGeom prst="rect">
            <a:avLst/>
          </a:prstGeom>
          <a:solidFill>
            <a:srgbClr val="3A7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Θέση εικόνας 11">
            <a:extLst>
              <a:ext uri="{FF2B5EF4-FFF2-40B4-BE49-F238E27FC236}">
                <a16:creationId xmlns:a16="http://schemas.microsoft.com/office/drawing/2014/main" id="{8CD6541E-BF11-4F78-A646-EEF48C14FAA3}"/>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t="11337" b="11337"/>
          <a:stretch>
            <a:fillRect/>
          </a:stretch>
        </p:blipFill>
        <p:spPr/>
      </p:pic>
      <p:pic>
        <p:nvPicPr>
          <p:cNvPr id="14" name="Θέση εικόνας 13">
            <a:extLst>
              <a:ext uri="{FF2B5EF4-FFF2-40B4-BE49-F238E27FC236}">
                <a16:creationId xmlns:a16="http://schemas.microsoft.com/office/drawing/2014/main" id="{5E8A9919-219F-4033-BB00-AD1C1164572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3030" r="3030"/>
          <a:stretch>
            <a:fillRect/>
          </a:stretch>
        </p:blipFill>
        <p:spPr>
          <a:xfrm>
            <a:off x="6652009" y="3302242"/>
            <a:ext cx="2596588" cy="3555758"/>
          </a:xfrm>
        </p:spPr>
      </p:pic>
      <p:sp>
        <p:nvSpPr>
          <p:cNvPr id="6" name="TextBox 5">
            <a:extLst>
              <a:ext uri="{FF2B5EF4-FFF2-40B4-BE49-F238E27FC236}">
                <a16:creationId xmlns:a16="http://schemas.microsoft.com/office/drawing/2014/main" id="{3AE6F6E7-1DBC-4560-BCFB-90F2F56253D1}"/>
              </a:ext>
            </a:extLst>
          </p:cNvPr>
          <p:cNvSpPr txBox="1"/>
          <p:nvPr/>
        </p:nvSpPr>
        <p:spPr>
          <a:xfrm>
            <a:off x="6973892" y="214492"/>
            <a:ext cx="5469462" cy="523220"/>
          </a:xfrm>
          <a:prstGeom prst="rect">
            <a:avLst/>
          </a:prstGeom>
          <a:noFill/>
        </p:spPr>
        <p:txBody>
          <a:bodyPr wrap="square" rtlCol="0">
            <a:spAutoFit/>
          </a:bodyPr>
          <a:lstStyle/>
          <a:p>
            <a:r>
              <a:rPr lang="el-GR" sz="28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Ανελκυστήρας πλαγιάς</a:t>
            </a:r>
          </a:p>
        </p:txBody>
      </p:sp>
      <p:grpSp>
        <p:nvGrpSpPr>
          <p:cNvPr id="7" name="Group 4">
            <a:extLst>
              <a:ext uri="{FF2B5EF4-FFF2-40B4-BE49-F238E27FC236}">
                <a16:creationId xmlns:a16="http://schemas.microsoft.com/office/drawing/2014/main" id="{01DEA533-7B09-4311-A7B4-28D2491D2C59}"/>
              </a:ext>
            </a:extLst>
          </p:cNvPr>
          <p:cNvGrpSpPr/>
          <p:nvPr/>
        </p:nvGrpSpPr>
        <p:grpSpPr>
          <a:xfrm>
            <a:off x="6973891" y="166687"/>
            <a:ext cx="229260" cy="819046"/>
            <a:chOff x="6360160" y="4856480"/>
            <a:chExt cx="0" cy="1442720"/>
          </a:xfrm>
        </p:grpSpPr>
        <p:cxnSp>
          <p:nvCxnSpPr>
            <p:cNvPr id="8" name="Straight Connector 5">
              <a:extLst>
                <a:ext uri="{FF2B5EF4-FFF2-40B4-BE49-F238E27FC236}">
                  <a16:creationId xmlns:a16="http://schemas.microsoft.com/office/drawing/2014/main" id="{61427276-2E12-4AD1-95A0-FE136618A87C}"/>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9" name="Straight Connector 6">
              <a:extLst>
                <a:ext uri="{FF2B5EF4-FFF2-40B4-BE49-F238E27FC236}">
                  <a16:creationId xmlns:a16="http://schemas.microsoft.com/office/drawing/2014/main" id="{E693BDE7-F5D8-4727-B3A0-B41E161822AA}"/>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0" name="Straight Connector 7">
              <a:extLst>
                <a:ext uri="{FF2B5EF4-FFF2-40B4-BE49-F238E27FC236}">
                  <a16:creationId xmlns:a16="http://schemas.microsoft.com/office/drawing/2014/main" id="{81FDD05E-DF02-43F2-9CB3-4256F896C217}"/>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8" name="Εικόνα 17">
            <a:extLst>
              <a:ext uri="{FF2B5EF4-FFF2-40B4-BE49-F238E27FC236}">
                <a16:creationId xmlns:a16="http://schemas.microsoft.com/office/drawing/2014/main" id="{8CA46816-23BF-4C02-9078-5B1101AC07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8597" y="3300076"/>
            <a:ext cx="2943403" cy="3557924"/>
          </a:xfrm>
          <a:prstGeom prst="rect">
            <a:avLst/>
          </a:prstGeom>
        </p:spPr>
      </p:pic>
      <p:pic>
        <p:nvPicPr>
          <p:cNvPr id="22" name="Εικόνα 21">
            <a:extLst>
              <a:ext uri="{FF2B5EF4-FFF2-40B4-BE49-F238E27FC236}">
                <a16:creationId xmlns:a16="http://schemas.microsoft.com/office/drawing/2014/main" id="{8F714B21-8803-4FC5-BDFF-02435E4C7C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52009" y="1399769"/>
            <a:ext cx="2596588" cy="1900307"/>
          </a:xfrm>
          <a:prstGeom prst="rect">
            <a:avLst/>
          </a:prstGeom>
        </p:spPr>
      </p:pic>
      <p:pic>
        <p:nvPicPr>
          <p:cNvPr id="24" name="Εικόνα 23">
            <a:extLst>
              <a:ext uri="{FF2B5EF4-FFF2-40B4-BE49-F238E27FC236}">
                <a16:creationId xmlns:a16="http://schemas.microsoft.com/office/drawing/2014/main" id="{6B473398-DA50-4237-831E-56E3652BC7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8595" y="1399769"/>
            <a:ext cx="2943403" cy="1900307"/>
          </a:xfrm>
          <a:prstGeom prst="rect">
            <a:avLst/>
          </a:prstGeom>
        </p:spPr>
      </p:pic>
      <p:pic>
        <p:nvPicPr>
          <p:cNvPr id="26" name="Εικόνα 25">
            <a:extLst>
              <a:ext uri="{FF2B5EF4-FFF2-40B4-BE49-F238E27FC236}">
                <a16:creationId xmlns:a16="http://schemas.microsoft.com/office/drawing/2014/main" id="{324724FA-83F6-4563-A025-25D47926EA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8606" y="4940359"/>
            <a:ext cx="2658620" cy="1774629"/>
          </a:xfrm>
          <a:prstGeom prst="rect">
            <a:avLst/>
          </a:prstGeom>
          <a:ln>
            <a:noFill/>
          </a:ln>
          <a:effectLst>
            <a:outerShdw blurRad="292100" dist="139700" dir="2700000" algn="tl" rotWithShape="0">
              <a:srgbClr val="333333">
                <a:alpha val="65000"/>
              </a:srgbClr>
            </a:outerShdw>
          </a:effectLst>
        </p:spPr>
      </p:pic>
      <p:pic>
        <p:nvPicPr>
          <p:cNvPr id="29" name="Εικόνα 6">
            <a:extLst>
              <a:ext uri="{FF2B5EF4-FFF2-40B4-BE49-F238E27FC236}">
                <a16:creationId xmlns:a16="http://schemas.microsoft.com/office/drawing/2014/main" id="{7B7AA11D-C991-4AD5-9CE2-62F879E424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60952"/>
            <a:ext cx="2418176" cy="5767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8140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44643-E8BF-4FE2-A194-B72E6B2A0585}"/>
              </a:ext>
            </a:extLst>
          </p:cNvPr>
          <p:cNvSpPr txBox="1"/>
          <p:nvPr/>
        </p:nvSpPr>
        <p:spPr>
          <a:xfrm>
            <a:off x="7064897" y="124356"/>
            <a:ext cx="5127102" cy="954107"/>
          </a:xfrm>
          <a:prstGeom prst="rect">
            <a:avLst/>
          </a:prstGeom>
          <a:noFill/>
        </p:spPr>
        <p:txBody>
          <a:bodyPr wrap="square" rtlCol="0">
            <a:spAutoFit/>
          </a:bodyPr>
          <a:lstStyle/>
          <a:p>
            <a:r>
              <a:rPr lang="el-GR" sz="2800"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Νέες διαστρώσεις οδεύσεων επισκεπτών</a:t>
            </a:r>
          </a:p>
        </p:txBody>
      </p:sp>
      <p:grpSp>
        <p:nvGrpSpPr>
          <p:cNvPr id="6" name="Group 4">
            <a:extLst>
              <a:ext uri="{FF2B5EF4-FFF2-40B4-BE49-F238E27FC236}">
                <a16:creationId xmlns:a16="http://schemas.microsoft.com/office/drawing/2014/main" id="{B1C4D38F-65CB-4B71-AB12-5962631B86A8}"/>
              </a:ext>
            </a:extLst>
          </p:cNvPr>
          <p:cNvGrpSpPr/>
          <p:nvPr/>
        </p:nvGrpSpPr>
        <p:grpSpPr>
          <a:xfrm>
            <a:off x="7064897" y="154396"/>
            <a:ext cx="214910" cy="819046"/>
            <a:chOff x="6360160" y="4856480"/>
            <a:chExt cx="0" cy="1442720"/>
          </a:xfrm>
        </p:grpSpPr>
        <p:cxnSp>
          <p:nvCxnSpPr>
            <p:cNvPr id="7" name="Straight Connector 5">
              <a:extLst>
                <a:ext uri="{FF2B5EF4-FFF2-40B4-BE49-F238E27FC236}">
                  <a16:creationId xmlns:a16="http://schemas.microsoft.com/office/drawing/2014/main" id="{C1C1E8E4-3DDF-469F-8B9F-E47CE2E8D9A0}"/>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8" name="Straight Connector 6">
              <a:extLst>
                <a:ext uri="{FF2B5EF4-FFF2-40B4-BE49-F238E27FC236}">
                  <a16:creationId xmlns:a16="http://schemas.microsoft.com/office/drawing/2014/main" id="{B717F9F8-9C1D-4EFA-A837-A97893B6A3C2}"/>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9" name="Straight Connector 7">
              <a:extLst>
                <a:ext uri="{FF2B5EF4-FFF2-40B4-BE49-F238E27FC236}">
                  <a16:creationId xmlns:a16="http://schemas.microsoft.com/office/drawing/2014/main" id="{934FC233-0FBA-4E18-9777-A0FC18F889EB}"/>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1" name="Εικόνα 18">
            <a:extLst>
              <a:ext uri="{FF2B5EF4-FFF2-40B4-BE49-F238E27FC236}">
                <a16:creationId xmlns:a16="http://schemas.microsoft.com/office/drawing/2014/main" id="{D13935BF-75DD-41AB-A4C4-29D544EDF11D}"/>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pic>
        <p:nvPicPr>
          <p:cNvPr id="12" name="Picture Placeholder 7">
            <a:extLst>
              <a:ext uri="{FF2B5EF4-FFF2-40B4-BE49-F238E27FC236}">
                <a16:creationId xmlns:a16="http://schemas.microsoft.com/office/drawing/2014/main" id="{54728B25-C9B5-478E-87EE-2A56A4D4109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 y="3984228"/>
            <a:ext cx="4329318" cy="2877164"/>
          </a:xfrm>
          <a:prstGeom prst="rect">
            <a:avLst/>
          </a:prstGeom>
        </p:spPr>
      </p:pic>
      <p:pic>
        <p:nvPicPr>
          <p:cNvPr id="13" name="Picture Placeholder 7">
            <a:extLst>
              <a:ext uri="{FF2B5EF4-FFF2-40B4-BE49-F238E27FC236}">
                <a16:creationId xmlns:a16="http://schemas.microsoft.com/office/drawing/2014/main" id="{C1908942-337A-4A4C-8A02-45ADE2A2706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976897" y="1117203"/>
            <a:ext cx="3215104" cy="2164120"/>
          </a:xfrm>
          <a:prstGeom prst="rect">
            <a:avLst/>
          </a:prstGeom>
        </p:spPr>
      </p:pic>
      <p:pic>
        <p:nvPicPr>
          <p:cNvPr id="15" name="Picture Placeholder 7">
            <a:extLst>
              <a:ext uri="{FF2B5EF4-FFF2-40B4-BE49-F238E27FC236}">
                <a16:creationId xmlns:a16="http://schemas.microsoft.com/office/drawing/2014/main" id="{4198178F-3150-4BD6-946B-E462EF3940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9540"/>
          <a:stretch/>
        </p:blipFill>
        <p:spPr>
          <a:xfrm>
            <a:off x="5707418" y="1117204"/>
            <a:ext cx="3269479" cy="2164120"/>
          </a:xfrm>
          <a:prstGeom prst="rect">
            <a:avLst/>
          </a:prstGeom>
        </p:spPr>
      </p:pic>
      <p:pic>
        <p:nvPicPr>
          <p:cNvPr id="17" name="Εικόνα 16">
            <a:extLst>
              <a:ext uri="{FF2B5EF4-FFF2-40B4-BE49-F238E27FC236}">
                <a16:creationId xmlns:a16="http://schemas.microsoft.com/office/drawing/2014/main" id="{1CAF6BA1-0104-4A3B-B733-743BBFAEB9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08028" y="3281323"/>
            <a:ext cx="2683972" cy="3578630"/>
          </a:xfrm>
          <a:prstGeom prst="rect">
            <a:avLst/>
          </a:prstGeom>
        </p:spPr>
      </p:pic>
      <p:pic>
        <p:nvPicPr>
          <p:cNvPr id="19" name="Εικόνα 18">
            <a:extLst>
              <a:ext uri="{FF2B5EF4-FFF2-40B4-BE49-F238E27FC236}">
                <a16:creationId xmlns:a16="http://schemas.microsoft.com/office/drawing/2014/main" id="{52783AA6-481A-4256-B3C4-956B048592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6373650" y="3723623"/>
            <a:ext cx="3578631" cy="2690122"/>
          </a:xfrm>
          <a:prstGeom prst="rect">
            <a:avLst/>
          </a:prstGeom>
        </p:spPr>
      </p:pic>
      <p:pic>
        <p:nvPicPr>
          <p:cNvPr id="21" name="Εικόνα 20">
            <a:extLst>
              <a:ext uri="{FF2B5EF4-FFF2-40B4-BE49-F238E27FC236}">
                <a16:creationId xmlns:a16="http://schemas.microsoft.com/office/drawing/2014/main" id="{3393EA1B-D484-4271-A163-0DBCCF42E5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5400000">
            <a:off x="3786646" y="3822041"/>
            <a:ext cx="3578630" cy="2493291"/>
          </a:xfrm>
          <a:prstGeom prst="rect">
            <a:avLst/>
          </a:prstGeom>
        </p:spPr>
      </p:pic>
      <p:pic>
        <p:nvPicPr>
          <p:cNvPr id="10" name="Picture 6">
            <a:extLst>
              <a:ext uri="{FF2B5EF4-FFF2-40B4-BE49-F238E27FC236}">
                <a16:creationId xmlns:a16="http://schemas.microsoft.com/office/drawing/2014/main" id="{D47046EA-5B25-4DC5-B561-38C985F40E5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1108503"/>
            <a:ext cx="5707415" cy="2875078"/>
          </a:xfrm>
          <a:prstGeom prst="rect">
            <a:avLst/>
          </a:prstGeom>
        </p:spPr>
      </p:pic>
    </p:spTree>
    <p:extLst>
      <p:ext uri="{BB962C8B-B14F-4D97-AF65-F5344CB8AC3E}">
        <p14:creationId xmlns:p14="http://schemas.microsoft.com/office/powerpoint/2010/main" val="2746566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944643-E8BF-4FE2-A194-B72E6B2A0585}"/>
              </a:ext>
            </a:extLst>
          </p:cNvPr>
          <p:cNvSpPr txBox="1"/>
          <p:nvPr/>
        </p:nvSpPr>
        <p:spPr>
          <a:xfrm>
            <a:off x="7693276" y="163786"/>
            <a:ext cx="5127102" cy="523220"/>
          </a:xfrm>
          <a:prstGeom prst="rect">
            <a:avLst/>
          </a:prstGeom>
          <a:noFill/>
        </p:spPr>
        <p:txBody>
          <a:bodyPr wrap="square" rtlCol="0">
            <a:spAutoFit/>
          </a:bodyPr>
          <a:lstStyle/>
          <a:p>
            <a:r>
              <a:rPr lang="el-GR" sz="2800"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Διευκόλυνση εισόδου</a:t>
            </a:r>
          </a:p>
        </p:txBody>
      </p:sp>
      <p:grpSp>
        <p:nvGrpSpPr>
          <p:cNvPr id="6" name="Group 4">
            <a:extLst>
              <a:ext uri="{FF2B5EF4-FFF2-40B4-BE49-F238E27FC236}">
                <a16:creationId xmlns:a16="http://schemas.microsoft.com/office/drawing/2014/main" id="{B1C4D38F-65CB-4B71-AB12-5962631B86A8}"/>
              </a:ext>
            </a:extLst>
          </p:cNvPr>
          <p:cNvGrpSpPr/>
          <p:nvPr/>
        </p:nvGrpSpPr>
        <p:grpSpPr>
          <a:xfrm>
            <a:off x="7693276" y="59052"/>
            <a:ext cx="214910" cy="819046"/>
            <a:chOff x="6360160" y="4856480"/>
            <a:chExt cx="0" cy="1442720"/>
          </a:xfrm>
        </p:grpSpPr>
        <p:cxnSp>
          <p:nvCxnSpPr>
            <p:cNvPr id="7" name="Straight Connector 5">
              <a:extLst>
                <a:ext uri="{FF2B5EF4-FFF2-40B4-BE49-F238E27FC236}">
                  <a16:creationId xmlns:a16="http://schemas.microsoft.com/office/drawing/2014/main" id="{C1C1E8E4-3DDF-469F-8B9F-E47CE2E8D9A0}"/>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8" name="Straight Connector 6">
              <a:extLst>
                <a:ext uri="{FF2B5EF4-FFF2-40B4-BE49-F238E27FC236}">
                  <a16:creationId xmlns:a16="http://schemas.microsoft.com/office/drawing/2014/main" id="{B717F9F8-9C1D-4EFA-A837-A97893B6A3C2}"/>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9" name="Straight Connector 7">
              <a:extLst>
                <a:ext uri="{FF2B5EF4-FFF2-40B4-BE49-F238E27FC236}">
                  <a16:creationId xmlns:a16="http://schemas.microsoft.com/office/drawing/2014/main" id="{934FC233-0FBA-4E18-9777-A0FC18F889EB}"/>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1" name="Εικόνα 18">
            <a:extLst>
              <a:ext uri="{FF2B5EF4-FFF2-40B4-BE49-F238E27FC236}">
                <a16:creationId xmlns:a16="http://schemas.microsoft.com/office/drawing/2014/main" id="{D13935BF-75DD-41AB-A4C4-29D544EDF11D}"/>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pic>
        <p:nvPicPr>
          <p:cNvPr id="3" name="Εικόνα 2">
            <a:extLst>
              <a:ext uri="{FF2B5EF4-FFF2-40B4-BE49-F238E27FC236}">
                <a16:creationId xmlns:a16="http://schemas.microsoft.com/office/drawing/2014/main" id="{802B3091-9BC6-418C-8884-182EDD11AE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973442"/>
            <a:ext cx="5712414" cy="5893760"/>
          </a:xfrm>
          <a:prstGeom prst="rect">
            <a:avLst/>
          </a:prstGeom>
        </p:spPr>
      </p:pic>
      <p:pic>
        <p:nvPicPr>
          <p:cNvPr id="14" name="Εικόνα 13">
            <a:extLst>
              <a:ext uri="{FF2B5EF4-FFF2-40B4-BE49-F238E27FC236}">
                <a16:creationId xmlns:a16="http://schemas.microsoft.com/office/drawing/2014/main" id="{ABF041E1-66A3-4025-869E-15FECDA063A3}"/>
              </a:ext>
            </a:extLst>
          </p:cNvPr>
          <p:cNvPicPr>
            <a:picLocks noChangeAspect="1"/>
          </p:cNvPicPr>
          <p:nvPr/>
        </p:nvPicPr>
        <p:blipFill rotWithShape="1">
          <a:blip r:embed="rId4">
            <a:extLst>
              <a:ext uri="{28A0092B-C50C-407E-A947-70E740481C1C}">
                <a14:useLocalDpi xmlns:a14="http://schemas.microsoft.com/office/drawing/2010/main"/>
              </a:ext>
            </a:extLst>
          </a:blip>
          <a:srcRect r="44012"/>
          <a:stretch/>
        </p:blipFill>
        <p:spPr>
          <a:xfrm>
            <a:off x="5712414" y="973441"/>
            <a:ext cx="6479584" cy="5893761"/>
          </a:xfrm>
          <a:prstGeom prst="rect">
            <a:avLst/>
          </a:prstGeom>
        </p:spPr>
      </p:pic>
    </p:spTree>
    <p:extLst>
      <p:ext uri="{BB962C8B-B14F-4D97-AF65-F5344CB8AC3E}">
        <p14:creationId xmlns:p14="http://schemas.microsoft.com/office/powerpoint/2010/main" val="1974435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C50D40-2760-4E8F-A578-C9F94D6D3817}"/>
              </a:ext>
            </a:extLst>
          </p:cNvPr>
          <p:cNvSpPr txBox="1"/>
          <p:nvPr/>
        </p:nvSpPr>
        <p:spPr>
          <a:xfrm>
            <a:off x="4573059" y="163786"/>
            <a:ext cx="7405148" cy="523220"/>
          </a:xfrm>
          <a:prstGeom prst="rect">
            <a:avLst/>
          </a:prstGeom>
          <a:noFill/>
        </p:spPr>
        <p:txBody>
          <a:bodyPr wrap="square" rtlCol="0">
            <a:spAutoFit/>
          </a:bodyPr>
          <a:lstStyle/>
          <a:p>
            <a:r>
              <a:rPr lang="el-GR" sz="2800"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Προσβασιμότητα σε άτομα με αδυναμία όρασης</a:t>
            </a:r>
          </a:p>
        </p:txBody>
      </p:sp>
      <p:grpSp>
        <p:nvGrpSpPr>
          <p:cNvPr id="3" name="Group 4">
            <a:extLst>
              <a:ext uri="{FF2B5EF4-FFF2-40B4-BE49-F238E27FC236}">
                <a16:creationId xmlns:a16="http://schemas.microsoft.com/office/drawing/2014/main" id="{E637F6C3-3D3A-4598-A7F6-7BECA8355048}"/>
              </a:ext>
            </a:extLst>
          </p:cNvPr>
          <p:cNvGrpSpPr/>
          <p:nvPr/>
        </p:nvGrpSpPr>
        <p:grpSpPr>
          <a:xfrm>
            <a:off x="4573059" y="59052"/>
            <a:ext cx="214910" cy="819046"/>
            <a:chOff x="6360160" y="4856480"/>
            <a:chExt cx="0" cy="1442720"/>
          </a:xfrm>
        </p:grpSpPr>
        <p:cxnSp>
          <p:nvCxnSpPr>
            <p:cNvPr id="4" name="Straight Connector 5">
              <a:extLst>
                <a:ext uri="{FF2B5EF4-FFF2-40B4-BE49-F238E27FC236}">
                  <a16:creationId xmlns:a16="http://schemas.microsoft.com/office/drawing/2014/main" id="{DDB2C1BC-9A73-4B4F-B203-3AD2C23A6BD4}"/>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5" name="Straight Connector 6">
              <a:extLst>
                <a:ext uri="{FF2B5EF4-FFF2-40B4-BE49-F238E27FC236}">
                  <a16:creationId xmlns:a16="http://schemas.microsoft.com/office/drawing/2014/main" id="{D869CC2E-DE7F-4A80-B32A-ED898E008F64}"/>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6" name="Straight Connector 7">
              <a:extLst>
                <a:ext uri="{FF2B5EF4-FFF2-40B4-BE49-F238E27FC236}">
                  <a16:creationId xmlns:a16="http://schemas.microsoft.com/office/drawing/2014/main" id="{C7CB2761-C278-4084-AE4E-0ADC3607444C}"/>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7" name="Εικόνα 18">
            <a:extLst>
              <a:ext uri="{FF2B5EF4-FFF2-40B4-BE49-F238E27FC236}">
                <a16:creationId xmlns:a16="http://schemas.microsoft.com/office/drawing/2014/main" id="{B1E1977D-14FF-46D5-B650-26822150314E}"/>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pic>
        <p:nvPicPr>
          <p:cNvPr id="9" name="Εικόνα 8">
            <a:extLst>
              <a:ext uri="{FF2B5EF4-FFF2-40B4-BE49-F238E27FC236}">
                <a16:creationId xmlns:a16="http://schemas.microsoft.com/office/drawing/2014/main" id="{1B5A98DF-F005-45C2-9866-F5E7C779E6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269"/>
          <a:stretch/>
        </p:blipFill>
        <p:spPr>
          <a:xfrm>
            <a:off x="1" y="3569830"/>
            <a:ext cx="4464650" cy="3288170"/>
          </a:xfrm>
          <a:prstGeom prst="rect">
            <a:avLst/>
          </a:prstGeom>
        </p:spPr>
      </p:pic>
      <p:pic>
        <p:nvPicPr>
          <p:cNvPr id="11" name="Εικόνα 10">
            <a:extLst>
              <a:ext uri="{FF2B5EF4-FFF2-40B4-BE49-F238E27FC236}">
                <a16:creationId xmlns:a16="http://schemas.microsoft.com/office/drawing/2014/main" id="{7C2F2295-F977-4C2F-89FF-535FE17C43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9982" b="26028"/>
          <a:stretch/>
        </p:blipFill>
        <p:spPr>
          <a:xfrm>
            <a:off x="4464651" y="3569829"/>
            <a:ext cx="7727349" cy="3295206"/>
          </a:xfrm>
          <a:prstGeom prst="rect">
            <a:avLst/>
          </a:prstGeom>
        </p:spPr>
      </p:pic>
      <p:pic>
        <p:nvPicPr>
          <p:cNvPr id="13" name="Εικόνα 12">
            <a:extLst>
              <a:ext uri="{FF2B5EF4-FFF2-40B4-BE49-F238E27FC236}">
                <a16:creationId xmlns:a16="http://schemas.microsoft.com/office/drawing/2014/main" id="{6EBE2800-B0B3-4F3C-997D-DD8C7E5F1C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2924" y="1185493"/>
            <a:ext cx="3675638" cy="2390500"/>
          </a:xfrm>
          <a:prstGeom prst="rect">
            <a:avLst/>
          </a:prstGeom>
        </p:spPr>
      </p:pic>
      <p:pic>
        <p:nvPicPr>
          <p:cNvPr id="15" name="Εικόνα 14">
            <a:extLst>
              <a:ext uri="{FF2B5EF4-FFF2-40B4-BE49-F238E27FC236}">
                <a16:creationId xmlns:a16="http://schemas.microsoft.com/office/drawing/2014/main" id="{763450F8-CE31-4A3E-92FB-F42CB819AE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1185492"/>
            <a:ext cx="3577905" cy="2384338"/>
          </a:xfrm>
          <a:prstGeom prst="rect">
            <a:avLst/>
          </a:prstGeom>
        </p:spPr>
      </p:pic>
      <p:sp>
        <p:nvSpPr>
          <p:cNvPr id="19" name="TextBox 18">
            <a:extLst>
              <a:ext uri="{FF2B5EF4-FFF2-40B4-BE49-F238E27FC236}">
                <a16:creationId xmlns:a16="http://schemas.microsoft.com/office/drawing/2014/main" id="{887581CE-FF68-4622-B80B-051D5BEE97D0}"/>
              </a:ext>
            </a:extLst>
          </p:cNvPr>
          <p:cNvSpPr txBox="1"/>
          <p:nvPr/>
        </p:nvSpPr>
        <p:spPr>
          <a:xfrm>
            <a:off x="7408165" y="1477728"/>
            <a:ext cx="4533563" cy="1200329"/>
          </a:xfrm>
          <a:prstGeom prst="rect">
            <a:avLst/>
          </a:prstGeom>
          <a:noFill/>
        </p:spPr>
        <p:txBody>
          <a:bodyPr wrap="square">
            <a:spAutoFit/>
          </a:bodyPr>
          <a:lstStyle/>
          <a:p>
            <a:r>
              <a:rPr lang="el-GR" dirty="0">
                <a:solidFill>
                  <a:schemeClr val="tx1">
                    <a:lumMod val="75000"/>
                    <a:lumOff val="25000"/>
                  </a:schemeClr>
                </a:solidFill>
              </a:rPr>
              <a:t>Με ειδική εφαρμογή πλοήγησης για κινητά τηλέφωνα, ακουστικό υλικό, απτικά βοηθήματα και μακέτες, ενημερωτικές πινακίδες με γραφή </a:t>
            </a:r>
            <a:r>
              <a:rPr lang="el-GR" dirty="0" err="1">
                <a:solidFill>
                  <a:schemeClr val="tx1">
                    <a:lumMod val="75000"/>
                    <a:lumOff val="25000"/>
                  </a:schemeClr>
                </a:solidFill>
              </a:rPr>
              <a:t>Braille</a:t>
            </a:r>
            <a:r>
              <a:rPr lang="el-GR" dirty="0">
                <a:solidFill>
                  <a:schemeClr val="tx1">
                    <a:lumMod val="75000"/>
                    <a:lumOff val="25000"/>
                  </a:schemeClr>
                </a:solidFill>
              </a:rPr>
              <a:t> σε έξι γλώσσες </a:t>
            </a:r>
          </a:p>
        </p:txBody>
      </p:sp>
    </p:spTree>
    <p:extLst>
      <p:ext uri="{BB962C8B-B14F-4D97-AF65-F5344CB8AC3E}">
        <p14:creationId xmlns:p14="http://schemas.microsoft.com/office/powerpoint/2010/main" val="2305582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Θέση εικόνας 11">
            <a:extLst>
              <a:ext uri="{FF2B5EF4-FFF2-40B4-BE49-F238E27FC236}">
                <a16:creationId xmlns:a16="http://schemas.microsoft.com/office/drawing/2014/main" id="{2F7505A2-2C4E-4966-8A83-BED854A76AB0}"/>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4692" b="4692"/>
          <a:stretch>
            <a:fillRect/>
          </a:stretch>
        </p:blipFill>
        <p:spPr>
          <a:xfrm>
            <a:off x="7773350" y="4471332"/>
            <a:ext cx="4418650" cy="2386668"/>
          </a:xfrm>
        </p:spPr>
      </p:pic>
      <p:sp>
        <p:nvSpPr>
          <p:cNvPr id="4" name="TextBox 3">
            <a:extLst>
              <a:ext uri="{FF2B5EF4-FFF2-40B4-BE49-F238E27FC236}">
                <a16:creationId xmlns:a16="http://schemas.microsoft.com/office/drawing/2014/main" id="{F5C8F660-D411-44C9-ACB6-4C62A9E277CB}"/>
              </a:ext>
            </a:extLst>
          </p:cNvPr>
          <p:cNvSpPr txBox="1"/>
          <p:nvPr/>
        </p:nvSpPr>
        <p:spPr>
          <a:xfrm>
            <a:off x="5842807" y="273161"/>
            <a:ext cx="5549442"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Προσβασιμότητα Ακρόπολης Αθηνών</a:t>
            </a:r>
          </a:p>
        </p:txBody>
      </p:sp>
      <p:grpSp>
        <p:nvGrpSpPr>
          <p:cNvPr id="5" name="Group 4">
            <a:extLst>
              <a:ext uri="{FF2B5EF4-FFF2-40B4-BE49-F238E27FC236}">
                <a16:creationId xmlns:a16="http://schemas.microsoft.com/office/drawing/2014/main" id="{97F2D650-4396-429F-8972-D52C90ABE927}"/>
              </a:ext>
            </a:extLst>
          </p:cNvPr>
          <p:cNvGrpSpPr/>
          <p:nvPr/>
        </p:nvGrpSpPr>
        <p:grpSpPr>
          <a:xfrm>
            <a:off x="5842806" y="225356"/>
            <a:ext cx="229260" cy="819046"/>
            <a:chOff x="6360160" y="4856480"/>
            <a:chExt cx="0" cy="1442720"/>
          </a:xfrm>
        </p:grpSpPr>
        <p:cxnSp>
          <p:nvCxnSpPr>
            <p:cNvPr id="6" name="Straight Connector 5">
              <a:extLst>
                <a:ext uri="{FF2B5EF4-FFF2-40B4-BE49-F238E27FC236}">
                  <a16:creationId xmlns:a16="http://schemas.microsoft.com/office/drawing/2014/main" id="{738516C0-ABE6-49D3-8BB8-1C7F9BBBE9DF}"/>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743ABA-1447-4F35-9D11-1E02656DC389}"/>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C52D882-A312-4565-AB17-1E5AE23C5720}"/>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00A8F61-1C2C-4600-89EE-2DA3F9420790}"/>
              </a:ext>
            </a:extLst>
          </p:cNvPr>
          <p:cNvSpPr txBox="1"/>
          <p:nvPr/>
        </p:nvSpPr>
        <p:spPr>
          <a:xfrm>
            <a:off x="6572774" y="1187652"/>
            <a:ext cx="5425328" cy="2585323"/>
          </a:xfrm>
          <a:prstGeom prst="rect">
            <a:avLst/>
          </a:prstGeom>
          <a:noFill/>
        </p:spPr>
        <p:txBody>
          <a:bodyPr wrap="square">
            <a:spAutoFit/>
          </a:bodyPr>
          <a:lstStyle/>
          <a:p>
            <a:r>
              <a:rPr lang="el-GR" dirty="0"/>
              <a:t>Πρόκειται για έργο που </a:t>
            </a:r>
            <a:r>
              <a:rPr lang="el-GR" dirty="0" smtClean="0">
                <a:solidFill>
                  <a:schemeClr val="bg1">
                    <a:lumMod val="95000"/>
                  </a:schemeClr>
                </a:solidFill>
              </a:rPr>
              <a:t>συκοφαντήθηκε</a:t>
            </a:r>
            <a:r>
              <a:rPr lang="el-GR" dirty="0" smtClean="0"/>
              <a:t>, </a:t>
            </a:r>
            <a:r>
              <a:rPr lang="el-GR" dirty="0"/>
              <a:t>με τον σαθρό, αντιεπιστημονικό και μικροκομματικό ισχυρισμό ότι πληγώνει ανεπανόρθωτα τον Ιερό Βράχο. </a:t>
            </a:r>
            <a:endParaRPr lang="el-GR" dirty="0" smtClean="0"/>
          </a:p>
          <a:p>
            <a:r>
              <a:rPr lang="el-GR" dirty="0" smtClean="0"/>
              <a:t>Για </a:t>
            </a:r>
            <a:r>
              <a:rPr lang="el-GR" dirty="0"/>
              <a:t>να </a:t>
            </a:r>
            <a:r>
              <a:rPr lang="el-GR" dirty="0">
                <a:solidFill>
                  <a:schemeClr val="bg1">
                    <a:lumMod val="95000"/>
                  </a:schemeClr>
                </a:solidFill>
              </a:rPr>
              <a:t>αναγνωριστεί πανηγυρικά </a:t>
            </a:r>
            <a:r>
              <a:rPr lang="el-GR" dirty="0" smtClean="0">
                <a:solidFill>
                  <a:schemeClr val="bg1">
                    <a:lumMod val="95000"/>
                  </a:schemeClr>
                </a:solidFill>
              </a:rPr>
              <a:t>από </a:t>
            </a:r>
            <a:r>
              <a:rPr lang="el-GR" dirty="0">
                <a:solidFill>
                  <a:schemeClr val="bg1">
                    <a:lumMod val="95000"/>
                  </a:schemeClr>
                </a:solidFill>
              </a:rPr>
              <a:t>την UNESCO</a:t>
            </a:r>
            <a:r>
              <a:rPr lang="el-GR" dirty="0"/>
              <a:t> ως υπόδειγμα συντήρησης μνημείου παγκόσμιας ακτινοβολίας και εξυπηρέτησης των ΑμεΑ. </a:t>
            </a:r>
            <a:endParaRPr lang="el-GR" dirty="0" smtClean="0"/>
          </a:p>
          <a:p>
            <a:r>
              <a:rPr lang="el-GR" dirty="0" smtClean="0"/>
              <a:t>Κυρίως, όμως,  </a:t>
            </a:r>
            <a:r>
              <a:rPr lang="el-GR" dirty="0">
                <a:solidFill>
                  <a:schemeClr val="bg1">
                    <a:lumMod val="95000"/>
                  </a:schemeClr>
                </a:solidFill>
              </a:rPr>
              <a:t>να αγκαλιαστεί από τους ίδιους τους επισκέπτες</a:t>
            </a:r>
            <a:r>
              <a:rPr lang="el-GR" dirty="0"/>
              <a:t>, που επανειλημμένα εκφράζουν την ευγνωμοσύνη τους για την ευχερή πρόσβασή τους. </a:t>
            </a:r>
          </a:p>
        </p:txBody>
      </p:sp>
      <p:pic>
        <p:nvPicPr>
          <p:cNvPr id="14" name="Εικόνα 13">
            <a:extLst>
              <a:ext uri="{FF2B5EF4-FFF2-40B4-BE49-F238E27FC236}">
                <a16:creationId xmlns:a16="http://schemas.microsoft.com/office/drawing/2014/main" id="{6AEE378D-C266-4CD8-AABF-FFD1ABDA77B9}"/>
              </a:ext>
            </a:extLst>
          </p:cNvPr>
          <p:cNvPicPr>
            <a:picLocks noChangeAspect="1"/>
          </p:cNvPicPr>
          <p:nvPr/>
        </p:nvPicPr>
        <p:blipFill rotWithShape="1">
          <a:blip r:embed="rId3">
            <a:extLst>
              <a:ext uri="{28A0092B-C50C-407E-A947-70E740481C1C}">
                <a14:useLocalDpi xmlns:a14="http://schemas.microsoft.com/office/drawing/2010/main"/>
              </a:ext>
            </a:extLst>
          </a:blip>
          <a:srcRect r="21610"/>
          <a:stretch/>
        </p:blipFill>
        <p:spPr>
          <a:xfrm>
            <a:off x="2645922" y="1187652"/>
            <a:ext cx="3863935" cy="3283680"/>
          </a:xfrm>
          <a:prstGeom prst="rect">
            <a:avLst/>
          </a:prstGeom>
        </p:spPr>
      </p:pic>
      <p:pic>
        <p:nvPicPr>
          <p:cNvPr id="18" name="Εικόνα 17">
            <a:extLst>
              <a:ext uri="{FF2B5EF4-FFF2-40B4-BE49-F238E27FC236}">
                <a16:creationId xmlns:a16="http://schemas.microsoft.com/office/drawing/2014/main" id="{7724B25D-F235-429E-8920-364E7E9DA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66" r="1166"/>
          <a:stretch/>
        </p:blipFill>
        <p:spPr>
          <a:xfrm>
            <a:off x="-49618" y="4463609"/>
            <a:ext cx="4256695" cy="2394391"/>
          </a:xfrm>
          <a:prstGeom prst="rect">
            <a:avLst/>
          </a:prstGeom>
        </p:spPr>
      </p:pic>
      <p:pic>
        <p:nvPicPr>
          <p:cNvPr id="20" name="Εικόνα 19">
            <a:extLst>
              <a:ext uri="{FF2B5EF4-FFF2-40B4-BE49-F238E27FC236}">
                <a16:creationId xmlns:a16="http://schemas.microsoft.com/office/drawing/2014/main" id="{1005AE2A-2B93-4889-9386-A33D79CE025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220"/>
          <a:stretch/>
        </p:blipFill>
        <p:spPr>
          <a:xfrm>
            <a:off x="4207078" y="4471333"/>
            <a:ext cx="3566271" cy="2394390"/>
          </a:xfrm>
          <a:prstGeom prst="rect">
            <a:avLst/>
          </a:prstGeom>
        </p:spPr>
      </p:pic>
      <p:pic>
        <p:nvPicPr>
          <p:cNvPr id="22" name="Εικόνα 21">
            <a:extLst>
              <a:ext uri="{FF2B5EF4-FFF2-40B4-BE49-F238E27FC236}">
                <a16:creationId xmlns:a16="http://schemas.microsoft.com/office/drawing/2014/main" id="{B34D6F43-8AC4-492C-BC2E-0C1E7673812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2672" b="-12181"/>
          <a:stretch/>
        </p:blipFill>
        <p:spPr>
          <a:xfrm>
            <a:off x="0" y="1187652"/>
            <a:ext cx="2645922" cy="3736686"/>
          </a:xfrm>
          <a:prstGeom prst="rect">
            <a:avLst/>
          </a:prstGeom>
        </p:spPr>
      </p:pic>
      <p:pic>
        <p:nvPicPr>
          <p:cNvPr id="23" name="Εικόνα 18">
            <a:extLst>
              <a:ext uri="{FF2B5EF4-FFF2-40B4-BE49-F238E27FC236}">
                <a16:creationId xmlns:a16="http://schemas.microsoft.com/office/drawing/2014/main" id="{C8A82A7C-4096-4C2C-9264-71681B965B9E}"/>
              </a:ext>
            </a:extLst>
          </p:cNvPr>
          <p:cNvPicPr>
            <a:picLocks noChangeAspect="1"/>
          </p:cNvPicPr>
          <p:nvPr/>
        </p:nvPicPr>
        <p:blipFill>
          <a:blip r:embed="rId7"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
        <p:nvSpPr>
          <p:cNvPr id="25" name="TextBox 24">
            <a:extLst>
              <a:ext uri="{FF2B5EF4-FFF2-40B4-BE49-F238E27FC236}">
                <a16:creationId xmlns:a16="http://schemas.microsoft.com/office/drawing/2014/main" id="{1EE029F0-0F38-43A3-9334-B2400E50544E}"/>
              </a:ext>
            </a:extLst>
          </p:cNvPr>
          <p:cNvSpPr txBox="1"/>
          <p:nvPr/>
        </p:nvSpPr>
        <p:spPr>
          <a:xfrm>
            <a:off x="-56343" y="4005724"/>
            <a:ext cx="2790871" cy="276999"/>
          </a:xfrm>
          <a:prstGeom prst="rect">
            <a:avLst/>
          </a:prstGeom>
          <a:solidFill>
            <a:schemeClr val="tx1">
              <a:lumMod val="50000"/>
              <a:lumOff val="50000"/>
              <a:alpha val="55000"/>
            </a:schemeClr>
          </a:solidFill>
        </p:spPr>
        <p:txBody>
          <a:bodyPr wrap="square">
            <a:spAutoFit/>
          </a:bodyPr>
          <a:lstStyle/>
          <a:p>
            <a:endParaRPr lang="el-GR" sz="1200" b="1" dirty="0">
              <a:solidFill>
                <a:srgbClr val="FFFFFF"/>
              </a:solidFill>
            </a:endParaRPr>
          </a:p>
        </p:txBody>
      </p:sp>
      <p:sp>
        <p:nvSpPr>
          <p:cNvPr id="27" name="TextBox 26">
            <a:extLst>
              <a:ext uri="{FF2B5EF4-FFF2-40B4-BE49-F238E27FC236}">
                <a16:creationId xmlns:a16="http://schemas.microsoft.com/office/drawing/2014/main" id="{837BD783-EE18-42A5-98A9-ED19490D11A2}"/>
              </a:ext>
            </a:extLst>
          </p:cNvPr>
          <p:cNvSpPr txBox="1"/>
          <p:nvPr/>
        </p:nvSpPr>
        <p:spPr>
          <a:xfrm>
            <a:off x="2645922" y="4014392"/>
            <a:ext cx="3863935" cy="276999"/>
          </a:xfrm>
          <a:prstGeom prst="rect">
            <a:avLst/>
          </a:prstGeom>
          <a:solidFill>
            <a:schemeClr val="tx1">
              <a:lumMod val="50000"/>
              <a:lumOff val="50000"/>
              <a:alpha val="55000"/>
            </a:schemeClr>
          </a:solidFill>
        </p:spPr>
        <p:txBody>
          <a:bodyPr wrap="square">
            <a:spAutoFit/>
          </a:bodyPr>
          <a:lstStyle>
            <a:defPPr>
              <a:defRPr lang="en-US"/>
            </a:defPPr>
            <a:lvl1pPr>
              <a:defRPr sz="1200"/>
            </a:lvl1pPr>
          </a:lstStyle>
          <a:p>
            <a:endParaRPr lang="el-GR" dirty="0">
              <a:solidFill>
                <a:schemeClr val="bg1">
                  <a:lumMod val="95000"/>
                </a:schemeClr>
              </a:solidFill>
            </a:endParaRPr>
          </a:p>
        </p:txBody>
      </p:sp>
    </p:spTree>
    <p:extLst>
      <p:ext uri="{BB962C8B-B14F-4D97-AF65-F5344CB8AC3E}">
        <p14:creationId xmlns:p14="http://schemas.microsoft.com/office/powerpoint/2010/main" val="35040575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E9A8B-4524-40E5-9A0C-84849495457A}"/>
              </a:ext>
            </a:extLst>
          </p:cNvPr>
          <p:cNvSpPr txBox="1"/>
          <p:nvPr/>
        </p:nvSpPr>
        <p:spPr>
          <a:xfrm>
            <a:off x="4573059" y="163786"/>
            <a:ext cx="7405148"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Έργα προσβασιμότητας σε όλη την επικράτεια</a:t>
            </a:r>
          </a:p>
        </p:txBody>
      </p:sp>
      <p:grpSp>
        <p:nvGrpSpPr>
          <p:cNvPr id="4" name="Group 4">
            <a:extLst>
              <a:ext uri="{FF2B5EF4-FFF2-40B4-BE49-F238E27FC236}">
                <a16:creationId xmlns:a16="http://schemas.microsoft.com/office/drawing/2014/main" id="{960AC503-1139-48F6-BCC3-45589781EF63}"/>
              </a:ext>
            </a:extLst>
          </p:cNvPr>
          <p:cNvGrpSpPr/>
          <p:nvPr/>
        </p:nvGrpSpPr>
        <p:grpSpPr>
          <a:xfrm>
            <a:off x="4573059" y="59052"/>
            <a:ext cx="214910" cy="819046"/>
            <a:chOff x="6360160" y="4856480"/>
            <a:chExt cx="0" cy="1442720"/>
          </a:xfrm>
        </p:grpSpPr>
        <p:cxnSp>
          <p:nvCxnSpPr>
            <p:cNvPr id="5" name="Straight Connector 5">
              <a:extLst>
                <a:ext uri="{FF2B5EF4-FFF2-40B4-BE49-F238E27FC236}">
                  <a16:creationId xmlns:a16="http://schemas.microsoft.com/office/drawing/2014/main" id="{359F9C69-2524-453E-BE22-4BAC408B1E2C}"/>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FF2B5EF4-FFF2-40B4-BE49-F238E27FC236}">
                  <a16:creationId xmlns:a16="http://schemas.microsoft.com/office/drawing/2014/main" id="{A5C503CA-8275-48F7-9B72-3F96A5CDDA74}"/>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7" name="Straight Connector 7">
              <a:extLst>
                <a:ext uri="{FF2B5EF4-FFF2-40B4-BE49-F238E27FC236}">
                  <a16:creationId xmlns:a16="http://schemas.microsoft.com/office/drawing/2014/main" id="{4CA0D709-EC26-44AE-93A8-8165AD6761CB}"/>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8" name="Εικόνα 18">
            <a:extLst>
              <a:ext uri="{FF2B5EF4-FFF2-40B4-BE49-F238E27FC236}">
                <a16:creationId xmlns:a16="http://schemas.microsoft.com/office/drawing/2014/main" id="{C91C9C3C-9A70-416A-B82A-C7FFC06D25FC}"/>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
        <p:nvSpPr>
          <p:cNvPr id="9" name="TextBox 8">
            <a:extLst>
              <a:ext uri="{FF2B5EF4-FFF2-40B4-BE49-F238E27FC236}">
                <a16:creationId xmlns:a16="http://schemas.microsoft.com/office/drawing/2014/main" id="{3D077AF6-2B40-4BD6-8FF6-100DCE80EFA9}"/>
              </a:ext>
            </a:extLst>
          </p:cNvPr>
          <p:cNvSpPr txBox="1"/>
          <p:nvPr/>
        </p:nvSpPr>
        <p:spPr>
          <a:xfrm>
            <a:off x="192949" y="1061903"/>
            <a:ext cx="11425803" cy="5521513"/>
          </a:xfrm>
          <a:prstGeom prst="rect">
            <a:avLst/>
          </a:prstGeom>
          <a:noFill/>
        </p:spPr>
        <p:txBody>
          <a:bodyPr wrap="square">
            <a:spAutoFit/>
          </a:bodyPr>
          <a:lstStyle/>
          <a:p>
            <a:pPr marL="285750" indent="-285750">
              <a:lnSpc>
                <a:spcPct val="130000"/>
              </a:lnSpc>
              <a:buFont typeface="Arial" panose="020B0604020202020204" pitchFamily="34" charset="0"/>
              <a:buChar char="•"/>
            </a:pP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Τα </a:t>
            </a:r>
            <a:r>
              <a:rPr lang="el-GR" sz="1600" dirty="0">
                <a:latin typeface="Calibri Light" panose="020F0302020204030204" pitchFamily="34" charset="0"/>
                <a:ea typeface="Calibri Light" panose="020F0302020204030204" pitchFamily="34" charset="0"/>
                <a:cs typeface="Calibri Light" panose="020F0302020204030204" pitchFamily="34" charset="0"/>
              </a:rPr>
              <a:t>έργα σταδιακά καθιστούν δεκάδες υποδομές πολιτισμού σε πλήρως προσβάσιμες, με τη χάραξη ειδικών διαδρομών προσπέλασης, αλλά και τη χρήση των πλέον προηγμένων τεχνικών μέσων: </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Αναβατορίων </a:t>
            </a:r>
            <a:r>
              <a:rPr lang="el-GR" sz="1600" dirty="0">
                <a:latin typeface="Calibri Light" panose="020F0302020204030204" pitchFamily="34" charset="0"/>
                <a:ea typeface="Calibri Light" panose="020F0302020204030204" pitchFamily="34" charset="0"/>
                <a:cs typeface="Calibri Light" panose="020F0302020204030204" pitchFamily="34" charset="0"/>
              </a:rPr>
              <a:t>και ανελκυστήρων, αλλά και ηλεκτρικών αμαξιδίων και οχημάτων. Παράλληλα, υλοποιούνται στοχευμένες προσθήκες για την ενίσχυση της προσβασιμότητας σε υφιστάμενες υποδομές: </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Το </a:t>
            </a:r>
            <a:r>
              <a:rPr lang="el-GR" sz="1600" dirty="0">
                <a:latin typeface="Calibri Light" panose="020F0302020204030204" pitchFamily="34" charset="0"/>
                <a:ea typeface="Calibri Light" panose="020F0302020204030204" pitchFamily="34" charset="0"/>
                <a:cs typeface="Calibri Light" panose="020F0302020204030204" pitchFamily="34" charset="0"/>
              </a:rPr>
              <a:t>Εθνικό Αρχαιολογικό Μουσείο και το Βυζαντινό και Χριστιανικό </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Μουσείο Αθηνών, </a:t>
            </a:r>
            <a:r>
              <a:rPr lang="el-GR" sz="1600" dirty="0">
                <a:latin typeface="Calibri Light" panose="020F0302020204030204" pitchFamily="34" charset="0"/>
                <a:ea typeface="Calibri Light" panose="020F0302020204030204" pitchFamily="34" charset="0"/>
                <a:cs typeface="Calibri Light" panose="020F0302020204030204" pitchFamily="34" charset="0"/>
              </a:rPr>
              <a:t>αλλά και δεκάδες άλλα μουσεία στην περιφέρεια διαθέτουν ειδικές ράμπες πρόσβασης, ανελκυστήρες και αμαξίδια, αλλά και εύχρηστους χώρους υγιεινής για τη διευκόλυνση των ΑμεΑ</a:t>
            </a:r>
          </a:p>
          <a:p>
            <a:pPr marL="285750" indent="-285750">
              <a:lnSpc>
                <a:spcPct val="130000"/>
              </a:lnSpc>
              <a:buFont typeface="Arial" panose="020B0604020202020204" pitchFamily="34" charset="0"/>
              <a:buChar char="•"/>
            </a:pPr>
            <a:r>
              <a:rPr lang="el-GR" sz="1600" dirty="0">
                <a:latin typeface="Calibri Light" panose="020F0302020204030204" pitchFamily="34" charset="0"/>
                <a:ea typeface="Calibri Light" panose="020F0302020204030204" pitchFamily="34" charset="0"/>
                <a:cs typeface="Calibri Light" panose="020F0302020204030204" pitchFamily="34" charset="0"/>
              </a:rPr>
              <a:t>Στην Αττική, πλήρως προσπελάσιμος είναι ήδη ο αρχαιολογικός χώρος του Σουνίου, ενώ σε προχωρημένο στάδιο βρίσκονται και οι εργασίες για την πλήρη προσβασιμότητα της Αρχαίας Αγοράς, του </a:t>
            </a:r>
            <a:r>
              <a:rPr lang="el-GR" sz="1600" dirty="0" err="1">
                <a:latin typeface="Calibri Light" panose="020F0302020204030204" pitchFamily="34" charset="0"/>
                <a:ea typeface="Calibri Light" panose="020F0302020204030204" pitchFamily="34" charset="0"/>
                <a:cs typeface="Calibri Light" panose="020F0302020204030204" pitchFamily="34" charset="0"/>
              </a:rPr>
              <a:t>Ολυμπιείου</a:t>
            </a:r>
            <a:r>
              <a:rPr lang="el-GR" sz="1600" dirty="0">
                <a:latin typeface="Calibri Light" panose="020F0302020204030204" pitchFamily="34" charset="0"/>
                <a:ea typeface="Calibri Light" panose="020F0302020204030204" pitchFamily="34" charset="0"/>
                <a:cs typeface="Calibri Light" panose="020F0302020204030204" pitchFamily="34" charset="0"/>
              </a:rPr>
              <a:t> και του αρχαιολογικού χώρου της Ελευσίνας.</a:t>
            </a:r>
          </a:p>
          <a:p>
            <a:pPr marL="285750" indent="-285750">
              <a:lnSpc>
                <a:spcPct val="130000"/>
              </a:lnSpc>
              <a:buFont typeface="Arial" panose="020B0604020202020204" pitchFamily="34" charset="0"/>
              <a:buChar char="•"/>
            </a:pPr>
            <a:r>
              <a:rPr lang="el-GR" sz="1600" dirty="0">
                <a:latin typeface="Calibri Light" panose="020F0302020204030204" pitchFamily="34" charset="0"/>
                <a:ea typeface="Calibri Light" panose="020F0302020204030204" pitchFamily="34" charset="0"/>
                <a:cs typeface="Calibri Light" panose="020F0302020204030204" pitchFamily="34" charset="0"/>
              </a:rPr>
              <a:t>Σε διαφορετικά στάδια ωρίμανσης, σχεδιασμού και υλοποίησης βρίσκονται ανάλογα έργα σε κάθε άκρη της Ελλάδας. Ενδεικτικά, σε δεκάδες αρχαιολογικούς χώρους, από το Αμφιαράειο της Αττικής μέχρι τη Γιτάνη της Θεσπρωτίας και τη Ζώνη του Έβρου, έχουν εγκατασταθεί ράμπες πρόσβασης για ανθρώπους με κινητικές αναπηρίες, όπως και σε δεκάδες νεώτερα μνημεία, από το Παλαιό Φρούριο της Κέρκυρας μέχρι τις </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Μονές </a:t>
            </a:r>
            <a:r>
              <a:rPr lang="el-GR" sz="1600" dirty="0">
                <a:latin typeface="Calibri Light" panose="020F0302020204030204" pitchFamily="34" charset="0"/>
                <a:ea typeface="Calibri Light" panose="020F0302020204030204" pitchFamily="34" charset="0"/>
                <a:cs typeface="Calibri Light" panose="020F0302020204030204" pitchFamily="34" charset="0"/>
              </a:rPr>
              <a:t>των Μετεώρων.  Ενώ σχεδιάζονται και υλοποιούνται υποδομές που διευκολύνουν την ανάβαση σε χώρους με έντονη κλίση, όπως το τελεφερίκ στο Ιδαίο Άντρο, μέχρι τη διάθεση ηλεκτροκίνητων γκολφ καρτ σε αρχαιολογικούς χώρους ισόπεδους μεν, αναπεπταμένους δε, όπως η Αρχαία Μεσσήνη, η Αρχαία Ολυμπία, η Νικόπολη και η Πέλλα. </a:t>
            </a:r>
          </a:p>
          <a:p>
            <a:pPr marL="285750" indent="-285750">
              <a:lnSpc>
                <a:spcPct val="130000"/>
              </a:lnSpc>
              <a:buFont typeface="Arial" panose="020B0604020202020204" pitchFamily="34" charset="0"/>
              <a:buChar char="•"/>
            </a:pPr>
            <a:r>
              <a:rPr lang="el-GR" sz="1600" dirty="0">
                <a:latin typeface="Calibri Light" panose="020F0302020204030204" pitchFamily="34" charset="0"/>
                <a:ea typeface="Calibri Light" panose="020F0302020204030204" pitchFamily="34" charset="0"/>
                <a:cs typeface="Calibri Light" panose="020F0302020204030204" pitchFamily="34" charset="0"/>
              </a:rPr>
              <a:t>Το πληροφοριακό υλικό και οι πινακίδες σε γραφή </a:t>
            </a:r>
            <a:r>
              <a:rPr lang="en-US" sz="1600" dirty="0">
                <a:latin typeface="Calibri Light" panose="020F0302020204030204" pitchFamily="34" charset="0"/>
                <a:ea typeface="Calibri Light" panose="020F0302020204030204" pitchFamily="34" charset="0"/>
                <a:cs typeface="Calibri Light" panose="020F0302020204030204" pitchFamily="34" charset="0"/>
              </a:rPr>
              <a:t>Braille</a:t>
            </a:r>
            <a:r>
              <a:rPr lang="el-GR" sz="1600" dirty="0">
                <a:latin typeface="Calibri Light" panose="020F0302020204030204" pitchFamily="34" charset="0"/>
                <a:ea typeface="Calibri Light" panose="020F0302020204030204" pitchFamily="34" charset="0"/>
                <a:cs typeface="Calibri Light" panose="020F0302020204030204" pitchFamily="34" charset="0"/>
              </a:rPr>
              <a:t>, οι απτικές περιηγήσεις σε επιλεγμένα εκθέματα, αλλά και οι συσκευές ακουστικής ξενάγησης για ανθρώπους με προβλήματα όρασης είναι πλέον απόκτημα πολλών μουσείων, αρχαιολογικών χώρων, </a:t>
            </a:r>
            <a:r>
              <a:rPr lang="el-GR" sz="1600" dirty="0" err="1">
                <a:latin typeface="Calibri Light" panose="020F0302020204030204" pitchFamily="34" charset="0"/>
                <a:ea typeface="Calibri Light" panose="020F0302020204030204" pitchFamily="34" charset="0"/>
                <a:cs typeface="Calibri Light" panose="020F0302020204030204" pitchFamily="34" charset="0"/>
              </a:rPr>
              <a:t>νεώτερων</a:t>
            </a:r>
            <a:r>
              <a:rPr lang="el-GR" sz="1600" dirty="0">
                <a:latin typeface="Calibri Light" panose="020F0302020204030204" pitchFamily="34" charset="0"/>
                <a:ea typeface="Calibri Light" panose="020F0302020204030204" pitchFamily="34" charset="0"/>
                <a:cs typeface="Calibri Light" panose="020F0302020204030204" pitchFamily="34" charset="0"/>
              </a:rPr>
              <a:t> μνημείων και υποδομών πολιτισμού, όπως και οι εικονικές ψηφιακές περιηγήσεις για άτομα με δυσκολίες στην ακοή.</a:t>
            </a:r>
          </a:p>
        </p:txBody>
      </p:sp>
    </p:spTree>
    <p:extLst>
      <p:ext uri="{BB962C8B-B14F-4D97-AF65-F5344CB8AC3E}">
        <p14:creationId xmlns:p14="http://schemas.microsoft.com/office/powerpoint/2010/main" val="285469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0E9A8B-4524-40E5-9A0C-84849495457A}"/>
              </a:ext>
            </a:extLst>
          </p:cNvPr>
          <p:cNvSpPr txBox="1"/>
          <p:nvPr/>
        </p:nvSpPr>
        <p:spPr>
          <a:xfrm>
            <a:off x="4573059" y="163786"/>
            <a:ext cx="7405148"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Έργα προσβασιμότητας σε όλη την επικράτεια</a:t>
            </a:r>
          </a:p>
        </p:txBody>
      </p:sp>
      <p:grpSp>
        <p:nvGrpSpPr>
          <p:cNvPr id="4" name="Group 4">
            <a:extLst>
              <a:ext uri="{FF2B5EF4-FFF2-40B4-BE49-F238E27FC236}">
                <a16:creationId xmlns:a16="http://schemas.microsoft.com/office/drawing/2014/main" id="{960AC503-1139-48F6-BCC3-45589781EF63}"/>
              </a:ext>
            </a:extLst>
          </p:cNvPr>
          <p:cNvGrpSpPr/>
          <p:nvPr/>
        </p:nvGrpSpPr>
        <p:grpSpPr>
          <a:xfrm>
            <a:off x="4573059" y="59052"/>
            <a:ext cx="214910" cy="819046"/>
            <a:chOff x="6360160" y="4856480"/>
            <a:chExt cx="0" cy="1442720"/>
          </a:xfrm>
        </p:grpSpPr>
        <p:cxnSp>
          <p:nvCxnSpPr>
            <p:cNvPr id="5" name="Straight Connector 5">
              <a:extLst>
                <a:ext uri="{FF2B5EF4-FFF2-40B4-BE49-F238E27FC236}">
                  <a16:creationId xmlns:a16="http://schemas.microsoft.com/office/drawing/2014/main" id="{359F9C69-2524-453E-BE22-4BAC408B1E2C}"/>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6" name="Straight Connector 6">
              <a:extLst>
                <a:ext uri="{FF2B5EF4-FFF2-40B4-BE49-F238E27FC236}">
                  <a16:creationId xmlns:a16="http://schemas.microsoft.com/office/drawing/2014/main" id="{A5C503CA-8275-48F7-9B72-3F96A5CDDA74}"/>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7" name="Straight Connector 7">
              <a:extLst>
                <a:ext uri="{FF2B5EF4-FFF2-40B4-BE49-F238E27FC236}">
                  <a16:creationId xmlns:a16="http://schemas.microsoft.com/office/drawing/2014/main" id="{4CA0D709-EC26-44AE-93A8-8165AD6761CB}"/>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8" name="Εικόνα 18">
            <a:extLst>
              <a:ext uri="{FF2B5EF4-FFF2-40B4-BE49-F238E27FC236}">
                <a16:creationId xmlns:a16="http://schemas.microsoft.com/office/drawing/2014/main" id="{C91C9C3C-9A70-416A-B82A-C7FFC06D25FC}"/>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
        <p:nvSpPr>
          <p:cNvPr id="9" name="TextBox 8">
            <a:extLst>
              <a:ext uri="{FF2B5EF4-FFF2-40B4-BE49-F238E27FC236}">
                <a16:creationId xmlns:a16="http://schemas.microsoft.com/office/drawing/2014/main" id="{3D077AF6-2B40-4BD6-8FF6-100DCE80EFA9}"/>
              </a:ext>
            </a:extLst>
          </p:cNvPr>
          <p:cNvSpPr txBox="1"/>
          <p:nvPr/>
        </p:nvSpPr>
        <p:spPr>
          <a:xfrm>
            <a:off x="188754" y="1317767"/>
            <a:ext cx="11425803" cy="4963411"/>
          </a:xfrm>
          <a:prstGeom prst="rect">
            <a:avLst/>
          </a:prstGeom>
          <a:noFill/>
        </p:spPr>
        <p:txBody>
          <a:bodyPr wrap="square">
            <a:spAutoFit/>
          </a:bodyPr>
          <a:lstStyle/>
          <a:p>
            <a:pPr marL="285750" indent="-285750" algn="just">
              <a:lnSpc>
                <a:spcPct val="110000"/>
              </a:lnSpc>
              <a:buFont typeface="Arial" panose="020B0604020202020204" pitchFamily="34" charset="0"/>
              <a:buChar char="•"/>
            </a:pPr>
            <a:r>
              <a:rPr lang="el-GR" sz="16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Η ίδια λογική διαπνέει και τις δομές του Σύγχρονου Πολιτισμού</a:t>
            </a:r>
            <a:r>
              <a:rPr lang="el-GR" sz="1600" dirty="0">
                <a:latin typeface="Calibri Light" panose="020F0302020204030204" pitchFamily="34" charset="0"/>
                <a:ea typeface="Calibri Light" panose="020F0302020204030204" pitchFamily="34" charset="0"/>
                <a:cs typeface="Calibri Light" panose="020F0302020204030204" pitchFamily="34" charset="0"/>
              </a:rPr>
              <a:t>. Όλα τα μουσεία και λοιπά πολιτιστικά κτήρια που ανακαινίζονται εξοπλίζονται με όλα τα απαραίτητα μέσα που εξασφαλίζουν πλήρη </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προσβασιμότητα: Η Εθνική Πινακοθήκη, το Εθνικό Μουσείο Σύγχρονης Τέχνης, το Εθνικό Θέατρο, το </a:t>
            </a:r>
            <a:r>
              <a:rPr lang="en-US" sz="1600" dirty="0" smtClean="0">
                <a:latin typeface="Calibri Light" panose="020F0302020204030204" pitchFamily="34" charset="0"/>
                <a:ea typeface="Calibri Light" panose="020F0302020204030204" pitchFamily="34" charset="0"/>
                <a:cs typeface="Calibri Light" panose="020F0302020204030204" pitchFamily="34" charset="0"/>
              </a:rPr>
              <a:t>REX</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 και πολλά άλλα. Το </a:t>
            </a:r>
            <a:r>
              <a:rPr lang="el-GR" sz="1600" dirty="0">
                <a:latin typeface="Calibri Light" panose="020F0302020204030204" pitchFamily="34" charset="0"/>
                <a:ea typeface="Calibri Light" panose="020F0302020204030204" pitchFamily="34" charset="0"/>
                <a:cs typeface="Calibri Light" panose="020F0302020204030204" pitchFamily="34" charset="0"/>
              </a:rPr>
              <a:t>ίδιο ισχύει και για μείζονες πρωτοβουλίες ανέγερσης νέων υποδομών, στις οποίες υποχρεωτικά ενσωματώνονται όλες οι διευκολύνσεις για άτομα με κινητικά προβλήματα. Χαρακτηριστικά, το μεγάλο σχέδιο της ανάπλασης του Τατοΐου έχει σχεδιαστεί ώστε να εγγυάται την πρόσβαση των ΑμεΑ σε κάθε του κτήριο</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a:t>
            </a:r>
          </a:p>
          <a:p>
            <a:pPr marL="285750" indent="-285750" algn="just">
              <a:lnSpc>
                <a:spcPct val="110000"/>
              </a:lnSpc>
              <a:buFont typeface="Arial" panose="020B0604020202020204" pitchFamily="34" charset="0"/>
              <a:buChar char="•"/>
            </a:pPr>
            <a:endParaRPr lang="el-GR" sz="16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lnSpc>
                <a:spcPct val="110000"/>
              </a:lnSpc>
              <a:buFont typeface="Arial" panose="020B0604020202020204" pitchFamily="34" charset="0"/>
              <a:buChar char="•"/>
            </a:pPr>
            <a:r>
              <a:rPr lang="el-GR" sz="16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Θεμελιώδους, όμως, σημασίας είναι ο ορισμός της καθολικής προσβασιμότητας ως αναγκαίου προαπαιτούμενου για την </a:t>
            </a:r>
            <a:r>
              <a:rPr lang="el-GR" sz="1600" dirty="0" smtClean="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Πιστοποίηση </a:t>
            </a:r>
            <a:r>
              <a:rPr lang="el-GR" sz="16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ενός μουσείου</a:t>
            </a:r>
            <a:r>
              <a:rPr lang="el-GR" sz="1600" dirty="0">
                <a:latin typeface="Calibri Light" panose="020F0302020204030204" pitchFamily="34" charset="0"/>
                <a:ea typeface="Calibri Light" panose="020F0302020204030204" pitchFamily="34" charset="0"/>
                <a:cs typeface="Calibri Light" panose="020F0302020204030204" pitchFamily="34" charset="0"/>
              </a:rPr>
              <a:t>. Το Ελληνικό Σύστημα Αναγνώρισης και Πιστοποίησης Μουσείων, που εφαρμόζει το Υπουργείο Πολιτισμού στα μουσεία της επικράτειας, απαιτεί την ενίσχυση της δυνατότητας των μουσείων να υποδέχονται και να εξυπηρετούν τα </a:t>
            </a:r>
            <a:r>
              <a:rPr lang="el-GR" sz="1600" dirty="0" err="1">
                <a:latin typeface="Calibri Light" panose="020F0302020204030204" pitchFamily="34" charset="0"/>
                <a:ea typeface="Calibri Light" panose="020F0302020204030204" pitchFamily="34" charset="0"/>
                <a:cs typeface="Calibri Light" panose="020F0302020204030204" pitchFamily="34" charset="0"/>
              </a:rPr>
              <a:t>ΑμεΑ</a:t>
            </a:r>
            <a:r>
              <a:rPr lang="el-GR" sz="1600" dirty="0">
                <a:latin typeface="Calibri Light" panose="020F0302020204030204" pitchFamily="34" charset="0"/>
                <a:ea typeface="Calibri Light" panose="020F0302020204030204" pitchFamily="34" charset="0"/>
                <a:cs typeface="Calibri Light" panose="020F0302020204030204" pitchFamily="34" charset="0"/>
              </a:rPr>
              <a:t> όπως οποιονδήποτε άλλον επισκέπτη. Το Υπουργείο ήδη εφαρμόζει πιλοτικό πρόγραμμα για την αναβάθμιση των μουσείων, που αφορά τα τέσσερα αρχαιολογικά μουσεία της Ηπείρου, στα Ιωάννινα, την Άρτα, την Πρέβεζα και την Ηγουμενίτσα, τα οποία προβλέπεται να πιστοποιηθούν το πρώτο τρίμηνο του προσεχούς έτους. Πρόγραμμα που θα χρησιμεύσει ως πρότυπο, καθώς στη συνέχεια θα επεκταθεί, αρχικά, στα μουσεία της Δυτικής Μακεδονίας: το Βυζαντινό Μουσείο Καστοριάς, το Αρχαιολογικό Μουσείο Άργους Ορεστικού, το Αρχαιολογικό Μουσείο Κοζάνης και το Αρχαιολογικό Μουσείο Αιανής</a:t>
            </a:r>
            <a:r>
              <a:rPr lang="el-GR" sz="1600" dirty="0" smtClean="0">
                <a:latin typeface="Calibri Light" panose="020F0302020204030204" pitchFamily="34" charset="0"/>
                <a:ea typeface="Calibri Light" panose="020F0302020204030204" pitchFamily="34" charset="0"/>
                <a:cs typeface="Calibri Light" panose="020F0302020204030204" pitchFamily="34" charset="0"/>
              </a:rPr>
              <a:t>.</a:t>
            </a:r>
          </a:p>
          <a:p>
            <a:pPr marL="285750" indent="-285750" algn="just">
              <a:lnSpc>
                <a:spcPct val="110000"/>
              </a:lnSpc>
              <a:buFont typeface="Arial" panose="020B0604020202020204" pitchFamily="34" charset="0"/>
              <a:buChar char="•"/>
            </a:pPr>
            <a:endParaRPr lang="el-GR" sz="16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lnSpc>
                <a:spcPct val="110000"/>
              </a:lnSpc>
              <a:buFont typeface="Arial" panose="020B0604020202020204" pitchFamily="34" charset="0"/>
              <a:buChar char="•"/>
            </a:pPr>
            <a:r>
              <a:rPr lang="el-GR" sz="16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Υλοποιούνται </a:t>
            </a:r>
            <a:r>
              <a:rPr lang="el-GR" sz="1600" dirty="0" smtClean="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δράσεις κατάρτισης και επιμόρφωσης </a:t>
            </a:r>
            <a:r>
              <a:rPr lang="el-GR" sz="1600"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του προσωπικού του </a:t>
            </a:r>
            <a:r>
              <a:rPr lang="el-GR" sz="1600" dirty="0" smtClean="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Υπουργείου </a:t>
            </a:r>
            <a:r>
              <a:rPr lang="el-GR" sz="1600" dirty="0">
                <a:latin typeface="Calibri Light" panose="020F0302020204030204" pitchFamily="34" charset="0"/>
                <a:ea typeface="Calibri Light" panose="020F0302020204030204" pitchFamily="34" charset="0"/>
                <a:cs typeface="Calibri Light" panose="020F0302020204030204" pitchFamily="34" charset="0"/>
              </a:rPr>
              <a:t>σε θέματα προσβασιμότητας, στη διεύρυνση των εκπαιδευτικών προγραμμάτων για ΑμΕΑ σε πολλές πολιτιστικές δομές, αλλά και στην αναβάθμιση ιστοσελίδων μουσείων και πολιτιστικών οργανισμών, ώστε να είναι απόλυτα εύχρηστες για κάθε χρήστη.</a:t>
            </a:r>
          </a:p>
        </p:txBody>
      </p:sp>
    </p:spTree>
    <p:extLst>
      <p:ext uri="{BB962C8B-B14F-4D97-AF65-F5344CB8AC3E}">
        <p14:creationId xmlns:p14="http://schemas.microsoft.com/office/powerpoint/2010/main" val="7203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4701903" y="160951"/>
            <a:ext cx="7176907"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αρχαιολογικών χώρων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Ράμπες και διάδρομοι κίνησης</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4701903" y="225356"/>
            <a:ext cx="265234"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7" name="Θέση εικόνας 16">
            <a:extLst>
              <a:ext uri="{FF2B5EF4-FFF2-40B4-BE49-F238E27FC236}">
                <a16:creationId xmlns:a16="http://schemas.microsoft.com/office/drawing/2014/main" id="{236C66EC-0E8F-4C0A-A78D-1B2E51D5A872}"/>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327" r="1327"/>
          <a:stretch/>
        </p:blipFill>
        <p:spPr/>
      </p:pic>
      <p:pic>
        <p:nvPicPr>
          <p:cNvPr id="30" name="Θέση εικόνας 29">
            <a:extLst>
              <a:ext uri="{FF2B5EF4-FFF2-40B4-BE49-F238E27FC236}">
                <a16:creationId xmlns:a16="http://schemas.microsoft.com/office/drawing/2014/main" id="{8589727A-7E87-482A-9FCD-171BA848AD2A}"/>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861" b="861"/>
          <a:stretch>
            <a:fillRect/>
          </a:stretch>
        </p:blipFill>
        <p:spPr/>
      </p:pic>
      <p:pic>
        <p:nvPicPr>
          <p:cNvPr id="32" name="Θέση εικόνας 31">
            <a:extLst>
              <a:ext uri="{FF2B5EF4-FFF2-40B4-BE49-F238E27FC236}">
                <a16:creationId xmlns:a16="http://schemas.microsoft.com/office/drawing/2014/main" id="{3A528BDF-36F1-4B8F-B66B-18BDE6E9164A}"/>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t="2437" b="10338"/>
          <a:stretch/>
        </p:blipFill>
        <p:spPr>
          <a:xfrm>
            <a:off x="7802232" y="1487340"/>
            <a:ext cx="3248026" cy="2124075"/>
          </a:xfrm>
        </p:spPr>
      </p:pic>
      <p:pic>
        <p:nvPicPr>
          <p:cNvPr id="34" name="Θέση εικόνας 33">
            <a:extLst>
              <a:ext uri="{FF2B5EF4-FFF2-40B4-BE49-F238E27FC236}">
                <a16:creationId xmlns:a16="http://schemas.microsoft.com/office/drawing/2014/main" id="{02D5F9C1-8248-4CF2-8EFC-DE40C95B1847}"/>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t="6403" b="6403"/>
          <a:stretch>
            <a:fillRect/>
          </a:stretch>
        </p:blipFill>
        <p:spPr/>
      </p:pic>
      <p:pic>
        <p:nvPicPr>
          <p:cNvPr id="36" name="Θέση εικόνας 35">
            <a:extLst>
              <a:ext uri="{FF2B5EF4-FFF2-40B4-BE49-F238E27FC236}">
                <a16:creationId xmlns:a16="http://schemas.microsoft.com/office/drawing/2014/main" id="{7DD42592-6B38-4402-8D8A-674C8EEBE179}"/>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t="6447" b="6447"/>
          <a:stretch>
            <a:fillRect/>
          </a:stretch>
        </p:blipFill>
        <p:spPr/>
      </p:pic>
      <p:pic>
        <p:nvPicPr>
          <p:cNvPr id="38" name="Θέση εικόνας 37">
            <a:extLst>
              <a:ext uri="{FF2B5EF4-FFF2-40B4-BE49-F238E27FC236}">
                <a16:creationId xmlns:a16="http://schemas.microsoft.com/office/drawing/2014/main" id="{93A47786-DEAD-4B57-9770-AB6C8264EB32}"/>
              </a:ext>
            </a:extLst>
          </p:cNvPr>
          <p:cNvPicPr>
            <a:picLocks noGrp="1" noChangeAspect="1"/>
          </p:cNvPicPr>
          <p:nvPr>
            <p:ph type="pic" sz="quarter" idx="16"/>
          </p:nvPr>
        </p:nvPicPr>
        <p:blipFill>
          <a:blip r:embed="rId8" cstate="screen">
            <a:extLst>
              <a:ext uri="{28A0092B-C50C-407E-A947-70E740481C1C}">
                <a14:useLocalDpi xmlns:a14="http://schemas.microsoft.com/office/drawing/2010/main"/>
              </a:ext>
            </a:extLst>
          </a:blip>
          <a:srcRect t="7553" b="7553"/>
          <a:stretch>
            <a:fillRect/>
          </a:stretch>
        </p:blipFill>
        <p:spPr/>
      </p:pic>
      <p:sp>
        <p:nvSpPr>
          <p:cNvPr id="23" name="Θέση κειμένου 22">
            <a:extLst>
              <a:ext uri="{FF2B5EF4-FFF2-40B4-BE49-F238E27FC236}">
                <a16:creationId xmlns:a16="http://schemas.microsoft.com/office/drawing/2014/main" id="{9519C678-4D83-40B2-9A34-B7B2414FA882}"/>
              </a:ext>
            </a:extLst>
          </p:cNvPr>
          <p:cNvSpPr>
            <a:spLocks noGrp="1"/>
          </p:cNvSpPr>
          <p:nvPr>
            <p:ph type="body" sz="quarter" idx="17"/>
          </p:nvPr>
        </p:nvSpPr>
        <p:spPr/>
        <p:txBody>
          <a:bodyPr/>
          <a:lstStyle/>
          <a:p>
            <a:r>
              <a:rPr lang="el-GR" b="1" dirty="0">
                <a:solidFill>
                  <a:schemeClr val="bg1"/>
                </a:solidFill>
              </a:rPr>
              <a:t>Αρχαιολογικός χώρος Σουνίου</a:t>
            </a:r>
          </a:p>
        </p:txBody>
      </p:sp>
      <p:sp>
        <p:nvSpPr>
          <p:cNvPr id="24" name="Θέση κειμένου 23">
            <a:extLst>
              <a:ext uri="{FF2B5EF4-FFF2-40B4-BE49-F238E27FC236}">
                <a16:creationId xmlns:a16="http://schemas.microsoft.com/office/drawing/2014/main" id="{CF33921A-5A2D-46F9-A05B-D64A02F6642D}"/>
              </a:ext>
            </a:extLst>
          </p:cNvPr>
          <p:cNvSpPr>
            <a:spLocks noGrp="1"/>
          </p:cNvSpPr>
          <p:nvPr>
            <p:ph type="body" sz="quarter" idx="18"/>
          </p:nvPr>
        </p:nvSpPr>
        <p:spPr/>
        <p:txBody>
          <a:bodyPr/>
          <a:lstStyle/>
          <a:p>
            <a:r>
              <a:rPr lang="el-GR" b="1" dirty="0">
                <a:solidFill>
                  <a:srgbClr val="FFFFFF"/>
                </a:solidFill>
              </a:rPr>
              <a:t>Μυκήνες</a:t>
            </a:r>
          </a:p>
        </p:txBody>
      </p:sp>
      <p:sp>
        <p:nvSpPr>
          <p:cNvPr id="25" name="Θέση κειμένου 24">
            <a:extLst>
              <a:ext uri="{FF2B5EF4-FFF2-40B4-BE49-F238E27FC236}">
                <a16:creationId xmlns:a16="http://schemas.microsoft.com/office/drawing/2014/main" id="{E2F3218E-B857-4A32-BDD9-ADCF59970935}"/>
              </a:ext>
            </a:extLst>
          </p:cNvPr>
          <p:cNvSpPr>
            <a:spLocks noGrp="1"/>
          </p:cNvSpPr>
          <p:nvPr>
            <p:ph type="body" sz="quarter" idx="19"/>
          </p:nvPr>
        </p:nvSpPr>
        <p:spPr/>
        <p:txBody>
          <a:bodyPr/>
          <a:lstStyle/>
          <a:p>
            <a:r>
              <a:rPr lang="el-GR" b="1" dirty="0">
                <a:solidFill>
                  <a:srgbClr val="FFFFFF"/>
                </a:solidFill>
              </a:rPr>
              <a:t>Πρέβεζα – Αρχαίο θέατρο Νικόπολης</a:t>
            </a:r>
          </a:p>
        </p:txBody>
      </p:sp>
      <p:sp>
        <p:nvSpPr>
          <p:cNvPr id="26" name="Θέση κειμένου 25">
            <a:extLst>
              <a:ext uri="{FF2B5EF4-FFF2-40B4-BE49-F238E27FC236}">
                <a16:creationId xmlns:a16="http://schemas.microsoft.com/office/drawing/2014/main" id="{C59A76F3-456A-4F89-A094-140E8A7F05CE}"/>
              </a:ext>
            </a:extLst>
          </p:cNvPr>
          <p:cNvSpPr>
            <a:spLocks noGrp="1"/>
          </p:cNvSpPr>
          <p:nvPr>
            <p:ph type="body" sz="quarter" idx="20"/>
          </p:nvPr>
        </p:nvSpPr>
        <p:spPr/>
        <p:txBody>
          <a:bodyPr/>
          <a:lstStyle/>
          <a:p>
            <a:r>
              <a:rPr lang="el-GR" b="1" dirty="0">
                <a:solidFill>
                  <a:srgbClr val="FFFFFF"/>
                </a:solidFill>
              </a:rPr>
              <a:t>Χαλκιδική – Αρχαιολογικός χώρος Ακάνθου</a:t>
            </a:r>
          </a:p>
        </p:txBody>
      </p:sp>
      <p:sp>
        <p:nvSpPr>
          <p:cNvPr id="27" name="Θέση κειμένου 26">
            <a:extLst>
              <a:ext uri="{FF2B5EF4-FFF2-40B4-BE49-F238E27FC236}">
                <a16:creationId xmlns:a16="http://schemas.microsoft.com/office/drawing/2014/main" id="{EC0A0F01-666B-49E1-939A-295CF3440579}"/>
              </a:ext>
            </a:extLst>
          </p:cNvPr>
          <p:cNvSpPr>
            <a:spLocks noGrp="1"/>
          </p:cNvSpPr>
          <p:nvPr>
            <p:ph type="body" sz="quarter" idx="21"/>
          </p:nvPr>
        </p:nvSpPr>
        <p:spPr/>
        <p:txBody>
          <a:bodyPr/>
          <a:lstStyle/>
          <a:p>
            <a:r>
              <a:rPr lang="el-GR" b="1" dirty="0">
                <a:solidFill>
                  <a:srgbClr val="FFFFFF"/>
                </a:solidFill>
              </a:rPr>
              <a:t>Αθήνα – Μονή Καισαριανής</a:t>
            </a:r>
          </a:p>
        </p:txBody>
      </p:sp>
      <p:sp>
        <p:nvSpPr>
          <p:cNvPr id="28" name="Θέση κειμένου 27">
            <a:extLst>
              <a:ext uri="{FF2B5EF4-FFF2-40B4-BE49-F238E27FC236}">
                <a16:creationId xmlns:a16="http://schemas.microsoft.com/office/drawing/2014/main" id="{217A5CAD-71F3-46A7-8820-DA59A83390D5}"/>
              </a:ext>
            </a:extLst>
          </p:cNvPr>
          <p:cNvSpPr>
            <a:spLocks noGrp="1"/>
          </p:cNvSpPr>
          <p:nvPr>
            <p:ph type="body" sz="quarter" idx="22"/>
          </p:nvPr>
        </p:nvSpPr>
        <p:spPr/>
        <p:txBody>
          <a:bodyPr/>
          <a:lstStyle/>
          <a:p>
            <a:r>
              <a:rPr lang="el-GR" b="1" dirty="0">
                <a:solidFill>
                  <a:srgbClr val="FFFFFF"/>
                </a:solidFill>
              </a:rPr>
              <a:t>Λαυρεωτική – Αρχαιολογικός χώρος </a:t>
            </a:r>
            <a:r>
              <a:rPr lang="el-GR" b="1" dirty="0" err="1">
                <a:solidFill>
                  <a:srgbClr val="FFFFFF"/>
                </a:solidFill>
              </a:rPr>
              <a:t>Σούριζας-Αγριλέζας</a:t>
            </a:r>
            <a:endParaRPr lang="el-GR" b="1" dirty="0">
              <a:solidFill>
                <a:srgbClr val="FFFFFF"/>
              </a:solidFill>
            </a:endParaRPr>
          </a:p>
        </p:txBody>
      </p:sp>
    </p:spTree>
    <p:extLst>
      <p:ext uri="{BB962C8B-B14F-4D97-AF65-F5344CB8AC3E}">
        <p14:creationId xmlns:p14="http://schemas.microsoft.com/office/powerpoint/2010/main" val="19994448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4701903" y="160951"/>
            <a:ext cx="7176907"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αρχαιολογικών χώρων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Ράμπες και διάδρομοι κίνησης</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4701903" y="225356"/>
            <a:ext cx="265234"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30" name="Θέση εικόνας 29">
            <a:extLst>
              <a:ext uri="{FF2B5EF4-FFF2-40B4-BE49-F238E27FC236}">
                <a16:creationId xmlns:a16="http://schemas.microsoft.com/office/drawing/2014/main" id="{649EEF44-E1D4-47A8-92B2-AF8E2599812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953" b="953"/>
          <a:stretch>
            <a:fillRect/>
          </a:stretch>
        </p:blipFill>
        <p:spPr/>
      </p:pic>
      <p:pic>
        <p:nvPicPr>
          <p:cNvPr id="32" name="Θέση εικόνας 31">
            <a:extLst>
              <a:ext uri="{FF2B5EF4-FFF2-40B4-BE49-F238E27FC236}">
                <a16:creationId xmlns:a16="http://schemas.microsoft.com/office/drawing/2014/main" id="{D8A79797-A603-4815-9011-7CE24B80823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1155" b="1155"/>
          <a:stretch>
            <a:fillRect/>
          </a:stretch>
        </p:blipFill>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Αχαΐα – Ρωμαϊκό Στάδιο Πατρών</a:t>
            </a:r>
          </a:p>
        </p:txBody>
      </p:sp>
      <p:sp>
        <p:nvSpPr>
          <p:cNvPr id="20" name="Θέση κειμένου 19">
            <a:extLst>
              <a:ext uri="{FF2B5EF4-FFF2-40B4-BE49-F238E27FC236}">
                <a16:creationId xmlns:a16="http://schemas.microsoft.com/office/drawing/2014/main" id="{880C6F6E-4BC1-4985-84E2-95A81E550231}"/>
              </a:ext>
            </a:extLst>
          </p:cNvPr>
          <p:cNvSpPr>
            <a:spLocks noGrp="1"/>
          </p:cNvSpPr>
          <p:nvPr>
            <p:ph type="body" sz="quarter" idx="18"/>
          </p:nvPr>
        </p:nvSpPr>
        <p:spPr/>
        <p:txBody>
          <a:bodyPr/>
          <a:lstStyle/>
          <a:p>
            <a:r>
              <a:rPr lang="el-GR" b="1" dirty="0">
                <a:solidFill>
                  <a:srgbClr val="FFFFFF"/>
                </a:solidFill>
              </a:rPr>
              <a:t>Σκύρος – </a:t>
            </a:r>
            <a:r>
              <a:rPr lang="el-GR" b="1" dirty="0" err="1">
                <a:solidFill>
                  <a:srgbClr val="FFFFFF"/>
                </a:solidFill>
              </a:rPr>
              <a:t>Αρχαιολογικος</a:t>
            </a:r>
            <a:r>
              <a:rPr lang="el-GR" b="1" dirty="0">
                <a:solidFill>
                  <a:srgbClr val="FFFFFF"/>
                </a:solidFill>
              </a:rPr>
              <a:t> χώρος </a:t>
            </a:r>
            <a:r>
              <a:rPr lang="el-GR" b="1" dirty="0" err="1">
                <a:solidFill>
                  <a:srgbClr val="FFFFFF"/>
                </a:solidFill>
              </a:rPr>
              <a:t>Παλαμαρίου</a:t>
            </a:r>
            <a:endParaRPr lang="el-GR" b="1" dirty="0">
              <a:solidFill>
                <a:srgbClr val="FFFFFF"/>
              </a:solidFill>
            </a:endParaRP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Θεσπρωτία – Αρχαιολογικός χώρος </a:t>
            </a:r>
            <a:r>
              <a:rPr lang="el-GR" b="1" dirty="0" err="1">
                <a:solidFill>
                  <a:srgbClr val="FFFFFF"/>
                </a:solidFill>
              </a:rPr>
              <a:t>Γιτάνων</a:t>
            </a:r>
            <a:endParaRPr lang="el-GR" b="1" dirty="0">
              <a:solidFill>
                <a:srgbClr val="FFFFFF"/>
              </a:solidFill>
            </a:endParaRP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Καλαμάτα - Κάστρο</a:t>
            </a:r>
          </a:p>
        </p:txBody>
      </p:sp>
      <p:pic>
        <p:nvPicPr>
          <p:cNvPr id="28" name="Θέση εικόνας 27">
            <a:extLst>
              <a:ext uri="{FF2B5EF4-FFF2-40B4-BE49-F238E27FC236}">
                <a16:creationId xmlns:a16="http://schemas.microsoft.com/office/drawing/2014/main" id="{93A6E437-6C41-4A2A-A58B-7ECA8DFC837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l="28259" r="28259"/>
          <a:stretch>
            <a:fillRect/>
          </a:stretch>
        </p:blipFill>
        <p:spPr>
          <a:xfrm rot="16200000">
            <a:off x="1401763" y="925513"/>
            <a:ext cx="2124075" cy="3248025"/>
          </a:xfrm>
        </p:spPr>
      </p:pic>
      <p:pic>
        <p:nvPicPr>
          <p:cNvPr id="48" name="Θέση εικόνας 47">
            <a:extLst>
              <a:ext uri="{FF2B5EF4-FFF2-40B4-BE49-F238E27FC236}">
                <a16:creationId xmlns:a16="http://schemas.microsoft.com/office/drawing/2014/main" id="{C375CF45-6B6F-457F-A1C5-CEEE2163627B}"/>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l="6698" r="6698"/>
          <a:stretch>
            <a:fillRect/>
          </a:stretch>
        </p:blipFill>
        <p:spPr/>
      </p:pic>
      <p:sp>
        <p:nvSpPr>
          <p:cNvPr id="40" name="Θέση κειμένου 39">
            <a:extLst>
              <a:ext uri="{FF2B5EF4-FFF2-40B4-BE49-F238E27FC236}">
                <a16:creationId xmlns:a16="http://schemas.microsoft.com/office/drawing/2014/main" id="{30DA1AF0-8A9B-44D8-8881-7B4E1FCA8269}"/>
              </a:ext>
            </a:extLst>
          </p:cNvPr>
          <p:cNvSpPr>
            <a:spLocks noGrp="1"/>
          </p:cNvSpPr>
          <p:nvPr>
            <p:ph type="body" sz="quarter" idx="20"/>
          </p:nvPr>
        </p:nvSpPr>
        <p:spPr/>
        <p:txBody>
          <a:bodyPr/>
          <a:lstStyle/>
          <a:p>
            <a:r>
              <a:rPr lang="el-GR" b="1" dirty="0" smtClean="0">
                <a:solidFill>
                  <a:srgbClr val="FFFFFF"/>
                </a:solidFill>
              </a:rPr>
              <a:t>Μυστράς</a:t>
            </a:r>
            <a:endParaRPr lang="el-GR" b="1" dirty="0">
              <a:solidFill>
                <a:srgbClr val="FFFFFF"/>
              </a:solidFill>
            </a:endParaRPr>
          </a:p>
        </p:txBody>
      </p:sp>
      <p:pic>
        <p:nvPicPr>
          <p:cNvPr id="50" name="Θέση εικόνας 49">
            <a:extLst>
              <a:ext uri="{FF2B5EF4-FFF2-40B4-BE49-F238E27FC236}">
                <a16:creationId xmlns:a16="http://schemas.microsoft.com/office/drawing/2014/main" id="{DFF28520-6A82-431A-A042-A350AF4F8896}"/>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l="12291" r="12291"/>
          <a:stretch>
            <a:fillRect/>
          </a:stretch>
        </p:blipFill>
        <p:spPr/>
      </p:pic>
      <p:sp>
        <p:nvSpPr>
          <p:cNvPr id="44" name="Θέση κειμένου 43">
            <a:extLst>
              <a:ext uri="{FF2B5EF4-FFF2-40B4-BE49-F238E27FC236}">
                <a16:creationId xmlns:a16="http://schemas.microsoft.com/office/drawing/2014/main" id="{694B287D-9DE2-4F98-9313-A7B9691E8F51}"/>
              </a:ext>
            </a:extLst>
          </p:cNvPr>
          <p:cNvSpPr>
            <a:spLocks noGrp="1"/>
          </p:cNvSpPr>
          <p:nvPr>
            <p:ph type="body" sz="quarter" idx="21"/>
          </p:nvPr>
        </p:nvSpPr>
        <p:spPr/>
        <p:txBody>
          <a:bodyPr/>
          <a:lstStyle/>
          <a:p>
            <a:r>
              <a:rPr lang="el-GR" b="1" dirty="0" smtClean="0">
                <a:solidFill>
                  <a:srgbClr val="FFFFFF"/>
                </a:solidFill>
              </a:rPr>
              <a:t>Αρχαιολογικός </a:t>
            </a:r>
            <a:r>
              <a:rPr lang="el-GR" b="1" dirty="0">
                <a:solidFill>
                  <a:srgbClr val="FFFFFF"/>
                </a:solidFill>
              </a:rPr>
              <a:t>χώρος Κνωσσού</a:t>
            </a:r>
          </a:p>
        </p:txBody>
      </p:sp>
      <p:pic>
        <p:nvPicPr>
          <p:cNvPr id="56" name="Θέση εικόνας 55">
            <a:extLst>
              <a:ext uri="{FF2B5EF4-FFF2-40B4-BE49-F238E27FC236}">
                <a16:creationId xmlns:a16="http://schemas.microsoft.com/office/drawing/2014/main" id="{9F92C7A7-AF64-4AEE-A5BA-422C67873800}"/>
              </a:ext>
            </a:extLst>
          </p:cNvPr>
          <p:cNvPicPr>
            <a:picLocks noGrp="1" noChangeAspect="1"/>
          </p:cNvPicPr>
          <p:nvPr>
            <p:ph type="pic" sz="quarter" idx="16"/>
          </p:nvPr>
        </p:nvPicPr>
        <p:blipFill rotWithShape="1">
          <a:blip r:embed="rId8" cstate="screen">
            <a:extLst>
              <a:ext uri="{28A0092B-C50C-407E-A947-70E740481C1C}">
                <a14:useLocalDpi xmlns:a14="http://schemas.microsoft.com/office/drawing/2010/main"/>
              </a:ext>
            </a:extLst>
          </a:blip>
          <a:srcRect l="2562" t="9" r="11446" b="-9"/>
          <a:stretch/>
        </p:blipFill>
        <p:spPr>
          <a:xfrm>
            <a:off x="7802232" y="4114993"/>
            <a:ext cx="3248026" cy="2124075"/>
          </a:xfrm>
        </p:spPr>
      </p:pic>
    </p:spTree>
    <p:extLst>
      <p:ext uri="{BB962C8B-B14F-4D97-AF65-F5344CB8AC3E}">
        <p14:creationId xmlns:p14="http://schemas.microsoft.com/office/powerpoint/2010/main" val="26427880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000"/>
          </a:schemeClr>
        </a:solidFill>
        <a:effectLst/>
      </p:bgPr>
    </p:bg>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55041C78-9211-44BF-B0FD-5C2222B01177}"/>
              </a:ext>
            </a:extLst>
          </p:cNvPr>
          <p:cNvSpPr/>
          <p:nvPr/>
        </p:nvSpPr>
        <p:spPr>
          <a:xfrm>
            <a:off x="10561" y="1045977"/>
            <a:ext cx="4780699" cy="5804350"/>
          </a:xfrm>
          <a:prstGeom prst="rect">
            <a:avLst/>
          </a:prstGeom>
          <a:solidFill>
            <a:srgbClr val="06849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Θέση εικόνας 15">
            <a:extLst>
              <a:ext uri="{FF2B5EF4-FFF2-40B4-BE49-F238E27FC236}">
                <a16:creationId xmlns:a16="http://schemas.microsoft.com/office/drawing/2014/main" id="{43A61C8C-882D-4459-90A3-3DF76E31FE3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4801823" y="1033526"/>
            <a:ext cx="7379616" cy="5821072"/>
          </a:xfrm>
        </p:spPr>
      </p:pic>
      <p:sp>
        <p:nvSpPr>
          <p:cNvPr id="1141" name="TextBox 1140">
            <a:extLst>
              <a:ext uri="{FF2B5EF4-FFF2-40B4-BE49-F238E27FC236}">
                <a16:creationId xmlns:a16="http://schemas.microsoft.com/office/drawing/2014/main" id="{53A62B68-8ECC-4CB5-808F-E28C308A450A}"/>
              </a:ext>
            </a:extLst>
          </p:cNvPr>
          <p:cNvSpPr txBox="1"/>
          <p:nvPr/>
        </p:nvSpPr>
        <p:spPr>
          <a:xfrm>
            <a:off x="344812" y="2378050"/>
            <a:ext cx="4112198" cy="1509268"/>
          </a:xfrm>
          <a:prstGeom prst="rect">
            <a:avLst/>
          </a:prstGeom>
          <a:noFill/>
        </p:spPr>
        <p:txBody>
          <a:bodyPr wrap="square" rtlCol="0">
            <a:normAutofit lnSpcReduction="10000"/>
          </a:bodyPr>
          <a:lstStyle/>
          <a:p>
            <a:pPr algn="just"/>
            <a:r>
              <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Εθνικό Σχέδιο Δράσης για τα Δικαιώματα των Ατόμων με </a:t>
            </a:r>
            <a:r>
              <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Αναπηρία</a:t>
            </a:r>
          </a:p>
          <a:p>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pPr algn="ctr"/>
            <a:r>
              <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2019-2023</a:t>
            </a:r>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35" name="Εικόνα 334">
            <a:extLst>
              <a:ext uri="{FF2B5EF4-FFF2-40B4-BE49-F238E27FC236}">
                <a16:creationId xmlns:a16="http://schemas.microsoft.com/office/drawing/2014/main" id="{8EACDC8E-FAE5-4F2F-BA4A-7081964409D1}"/>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p:blipFill>
        <p:spPr>
          <a:xfrm>
            <a:off x="92800" y="0"/>
            <a:ext cx="4688132" cy="1008621"/>
          </a:xfrm>
          <a:prstGeom prst="rect">
            <a:avLst/>
          </a:prstGeom>
        </p:spPr>
      </p:pic>
    </p:spTree>
    <p:extLst>
      <p:ext uri="{BB962C8B-B14F-4D97-AF65-F5344CB8AC3E}">
        <p14:creationId xmlns:p14="http://schemas.microsoft.com/office/powerpoint/2010/main" val="2200992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4701903" y="160951"/>
            <a:ext cx="7176907"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αρχαιολογικών χώρων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Ηλεκτρικά </a:t>
            </a:r>
            <a:r>
              <a:rPr lang="el-GR" sz="2800" b="1" dirty="0" err="1">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αμαξίδια</a:t>
            </a:r>
            <a:endPar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p:txBody>
      </p:sp>
      <p:grpSp>
        <p:nvGrpSpPr>
          <p:cNvPr id="7" name="Group 4">
            <a:extLst>
              <a:ext uri="{FF2B5EF4-FFF2-40B4-BE49-F238E27FC236}">
                <a16:creationId xmlns:a16="http://schemas.microsoft.com/office/drawing/2014/main" id="{F272067F-4803-4244-9725-3D2A896701B8}"/>
              </a:ext>
            </a:extLst>
          </p:cNvPr>
          <p:cNvGrpSpPr/>
          <p:nvPr/>
        </p:nvGrpSpPr>
        <p:grpSpPr>
          <a:xfrm>
            <a:off x="4701903" y="225356"/>
            <a:ext cx="265234"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4" name="Θέση εικόνας 13">
            <a:extLst>
              <a:ext uri="{FF2B5EF4-FFF2-40B4-BE49-F238E27FC236}">
                <a16:creationId xmlns:a16="http://schemas.microsoft.com/office/drawing/2014/main" id="{11E95796-EEBD-45B2-8E5F-143979DA0866}"/>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l="7023" r="14502"/>
          <a:stretch/>
        </p:blipFill>
        <p:spPr>
          <a:xfrm>
            <a:off x="839788" y="1837619"/>
            <a:ext cx="5211762" cy="3621087"/>
          </a:xfrm>
        </p:spPr>
      </p:pic>
      <p:pic>
        <p:nvPicPr>
          <p:cNvPr id="27" name="Θέση εικόνας 26">
            <a:extLst>
              <a:ext uri="{FF2B5EF4-FFF2-40B4-BE49-F238E27FC236}">
                <a16:creationId xmlns:a16="http://schemas.microsoft.com/office/drawing/2014/main" id="{5A234AEF-2EC7-4AA8-AFA4-CCD682079977}"/>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t="2345" b="2345"/>
          <a:stretch>
            <a:fillRect/>
          </a:stretch>
        </p:blipFill>
        <p:spPr>
          <a:xfrm>
            <a:off x="6053138" y="1837619"/>
            <a:ext cx="5065712" cy="3621087"/>
          </a:xfrm>
        </p:spPr>
      </p:pic>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a:xfrm>
            <a:off x="839788" y="5458706"/>
            <a:ext cx="3248025" cy="473075"/>
          </a:xfrm>
        </p:spPr>
        <p:txBody>
          <a:bodyPr/>
          <a:lstStyle/>
          <a:p>
            <a:r>
              <a:rPr lang="el-GR" b="1" dirty="0" smtClean="0">
                <a:solidFill>
                  <a:schemeClr val="bg1"/>
                </a:solidFill>
              </a:rPr>
              <a:t>Αρχαία Μεσσήνη </a:t>
            </a:r>
            <a:endParaRPr lang="el-GR" b="1" dirty="0">
              <a:solidFill>
                <a:schemeClr val="bg1"/>
              </a:solidFill>
            </a:endParaRP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a:xfrm>
            <a:off x="6051551" y="5458706"/>
            <a:ext cx="4999038" cy="619125"/>
          </a:xfrm>
        </p:spPr>
        <p:txBody>
          <a:bodyPr/>
          <a:lstStyle/>
          <a:p>
            <a:r>
              <a:rPr lang="el-GR" b="1" dirty="0">
                <a:solidFill>
                  <a:srgbClr val="FFFFFF"/>
                </a:solidFill>
              </a:rPr>
              <a:t>Δελφοί – Αρχαιολογικός χώρος</a:t>
            </a:r>
          </a:p>
        </p:txBody>
      </p:sp>
    </p:spTree>
    <p:extLst>
      <p:ext uri="{BB962C8B-B14F-4D97-AF65-F5344CB8AC3E}">
        <p14:creationId xmlns:p14="http://schemas.microsoft.com/office/powerpoint/2010/main" val="2976370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4701903" y="160951"/>
            <a:ext cx="7176907"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Σήμανση για επισκέπτες με προβλήματα όρασης</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Πινακίδες γραφής </a:t>
            </a:r>
            <a:r>
              <a:rPr lang="en-US"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Braille</a:t>
            </a: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και απτικές</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4701903" y="225356"/>
            <a:ext cx="265234"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12" name="Θέση εικόνας 11">
            <a:extLst>
              <a:ext uri="{FF2B5EF4-FFF2-40B4-BE49-F238E27FC236}">
                <a16:creationId xmlns:a16="http://schemas.microsoft.com/office/drawing/2014/main" id="{C10DA574-BC0F-4F6E-9227-05AAD534E5D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822" b="822"/>
          <a:stretch>
            <a:fillRect/>
          </a:stretch>
        </p:blipFill>
        <p:spPr/>
      </p:pic>
      <p:pic>
        <p:nvPicPr>
          <p:cNvPr id="14" name="Θέση εικόνας 13">
            <a:extLst>
              <a:ext uri="{FF2B5EF4-FFF2-40B4-BE49-F238E27FC236}">
                <a16:creationId xmlns:a16="http://schemas.microsoft.com/office/drawing/2014/main" id="{9A42468D-A583-488F-B84D-AEEB89AA59CF}"/>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25467" b="25467"/>
          <a:stretch>
            <a:fillRect/>
          </a:stretch>
        </p:blipFill>
        <p:spPr/>
      </p:pic>
      <p:pic>
        <p:nvPicPr>
          <p:cNvPr id="17" name="Θέση εικόνας 16">
            <a:extLst>
              <a:ext uri="{FF2B5EF4-FFF2-40B4-BE49-F238E27FC236}">
                <a16:creationId xmlns:a16="http://schemas.microsoft.com/office/drawing/2014/main" id="{1FCC30C7-7EE6-412E-B7DD-9E7DCBA9EA60}"/>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l="14661" r="14661"/>
          <a:stretch>
            <a:fillRect/>
          </a:stretch>
        </p:blipFill>
        <p:spPr/>
      </p:pic>
      <p:pic>
        <p:nvPicPr>
          <p:cNvPr id="26" name="Θέση εικόνας 25">
            <a:extLst>
              <a:ext uri="{FF2B5EF4-FFF2-40B4-BE49-F238E27FC236}">
                <a16:creationId xmlns:a16="http://schemas.microsoft.com/office/drawing/2014/main" id="{94CDAD9C-C2CD-4A96-B39A-8562BC0E47FE}"/>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t="6403" b="6403"/>
          <a:stretch>
            <a:fillRect/>
          </a:stretch>
        </p:blipFill>
        <p:spPr/>
      </p:pic>
      <p:pic>
        <p:nvPicPr>
          <p:cNvPr id="28" name="Θέση εικόνας 27">
            <a:extLst>
              <a:ext uri="{FF2B5EF4-FFF2-40B4-BE49-F238E27FC236}">
                <a16:creationId xmlns:a16="http://schemas.microsoft.com/office/drawing/2014/main" id="{316C3250-FDEF-444F-B6D0-810AC1387001}"/>
              </a:ext>
            </a:extLst>
          </p:cNvPr>
          <p:cNvPicPr>
            <a:picLocks noGrp="1" noChangeAspect="1"/>
          </p:cNvPicPr>
          <p:nvPr>
            <p:ph type="pic" sz="quarter" idx="16"/>
          </p:nvPr>
        </p:nvPicPr>
        <p:blipFill rotWithShape="1">
          <a:blip r:embed="rId7" cstate="screen">
            <a:extLst>
              <a:ext uri="{28A0092B-C50C-407E-A947-70E740481C1C}">
                <a14:useLocalDpi xmlns:a14="http://schemas.microsoft.com/office/drawing/2010/main"/>
              </a:ext>
            </a:extLst>
          </a:blip>
          <a:srcRect r="11776"/>
          <a:stretch/>
        </p:blipFill>
        <p:spPr>
          <a:xfrm rot="5400000">
            <a:off x="8364538" y="3552825"/>
            <a:ext cx="2124075" cy="3248025"/>
          </a:xfrm>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Αργολίδα - Ασίνη</a:t>
            </a:r>
          </a:p>
        </p:txBody>
      </p:sp>
      <p:sp>
        <p:nvSpPr>
          <p:cNvPr id="20" name="Θέση κειμένου 19">
            <a:extLst>
              <a:ext uri="{FF2B5EF4-FFF2-40B4-BE49-F238E27FC236}">
                <a16:creationId xmlns:a16="http://schemas.microsoft.com/office/drawing/2014/main" id="{880C6F6E-4BC1-4985-84E2-95A81E550231}"/>
              </a:ext>
            </a:extLst>
          </p:cNvPr>
          <p:cNvSpPr>
            <a:spLocks noGrp="1"/>
          </p:cNvSpPr>
          <p:nvPr>
            <p:ph type="body" sz="quarter" idx="18"/>
          </p:nvPr>
        </p:nvSpPr>
        <p:spPr/>
        <p:txBody>
          <a:bodyPr/>
          <a:lstStyle/>
          <a:p>
            <a:r>
              <a:rPr lang="el-GR" b="1" dirty="0">
                <a:solidFill>
                  <a:srgbClr val="FFFFFF"/>
                </a:solidFill>
              </a:rPr>
              <a:t>Ρωμαϊκό Στάδιο Πατρών</a:t>
            </a: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Κάστρο Πατρών</a:t>
            </a:r>
          </a:p>
        </p:txBody>
      </p:sp>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p:txBody>
          <a:bodyPr/>
          <a:lstStyle/>
          <a:p>
            <a:r>
              <a:rPr lang="el-GR" b="1" dirty="0">
                <a:solidFill>
                  <a:srgbClr val="FFFFFF"/>
                </a:solidFill>
              </a:rPr>
              <a:t>Θεσπρωτία – Θέατρο </a:t>
            </a:r>
            <a:r>
              <a:rPr lang="el-GR" b="1" dirty="0" err="1">
                <a:solidFill>
                  <a:srgbClr val="FFFFFF"/>
                </a:solidFill>
              </a:rPr>
              <a:t>Γιτάνων</a:t>
            </a:r>
            <a:endParaRPr lang="el-GR" b="1" dirty="0">
              <a:solidFill>
                <a:srgbClr val="FFFFFF"/>
              </a:solidFill>
            </a:endParaRPr>
          </a:p>
        </p:txBody>
      </p:sp>
      <p:sp>
        <p:nvSpPr>
          <p:cNvPr id="23" name="Θέση κειμένου 22">
            <a:extLst>
              <a:ext uri="{FF2B5EF4-FFF2-40B4-BE49-F238E27FC236}">
                <a16:creationId xmlns:a16="http://schemas.microsoft.com/office/drawing/2014/main" id="{1EE8DD28-7BFE-47FC-A557-C7CA0E2308B8}"/>
              </a:ext>
            </a:extLst>
          </p:cNvPr>
          <p:cNvSpPr>
            <a:spLocks noGrp="1"/>
          </p:cNvSpPr>
          <p:nvPr>
            <p:ph type="body" sz="quarter" idx="21"/>
          </p:nvPr>
        </p:nvSpPr>
        <p:spPr/>
        <p:txBody>
          <a:bodyPr/>
          <a:lstStyle/>
          <a:p>
            <a:r>
              <a:rPr lang="el-GR" b="1" dirty="0">
                <a:solidFill>
                  <a:srgbClr val="FFFFFF"/>
                </a:solidFill>
              </a:rPr>
              <a:t>Θεσπρωτία – Κάστρο Ηγουμενίτσας</a:t>
            </a: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Κομοτηνή – Αρχαιολογικό Μουσείο</a:t>
            </a:r>
          </a:p>
        </p:txBody>
      </p:sp>
      <p:pic>
        <p:nvPicPr>
          <p:cNvPr id="33" name="Θέση εικόνας 32">
            <a:extLst>
              <a:ext uri="{FF2B5EF4-FFF2-40B4-BE49-F238E27FC236}">
                <a16:creationId xmlns:a16="http://schemas.microsoft.com/office/drawing/2014/main" id="{780980FA-45A2-439E-85B9-FEF675862C9E}"/>
              </a:ext>
            </a:extLst>
          </p:cNvPr>
          <p:cNvPicPr>
            <a:picLocks noGrp="1" noChangeAspect="1"/>
          </p:cNvPicPr>
          <p:nvPr>
            <p:ph type="pic" sz="quarter" idx="11"/>
          </p:nvPr>
        </p:nvPicPr>
        <p:blipFill>
          <a:blip r:embed="rId8" cstate="screen">
            <a:extLst>
              <a:ext uri="{28A0092B-C50C-407E-A947-70E740481C1C}">
                <a14:useLocalDpi xmlns:a14="http://schemas.microsoft.com/office/drawing/2010/main"/>
              </a:ext>
            </a:extLst>
          </a:blip>
          <a:srcRect l="15601" r="15601"/>
          <a:stretch/>
        </p:blipFill>
        <p:spPr>
          <a:xfrm>
            <a:off x="839787" y="1487488"/>
            <a:ext cx="3247363" cy="2124075"/>
          </a:xfrm>
        </p:spPr>
      </p:pic>
    </p:spTree>
    <p:extLst>
      <p:ext uri="{BB962C8B-B14F-4D97-AF65-F5344CB8AC3E}">
        <p14:creationId xmlns:p14="http://schemas.microsoft.com/office/powerpoint/2010/main" val="1936909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3095444" y="258233"/>
            <a:ext cx="8984608"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μουσείων και πολιτιστικών κτηρίων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Ράμπες και διάδρομοι κίνησης</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3095444" y="288273"/>
            <a:ext cx="229260"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22" name="Θέση εικόνας 21">
            <a:extLst>
              <a:ext uri="{FF2B5EF4-FFF2-40B4-BE49-F238E27FC236}">
                <a16:creationId xmlns:a16="http://schemas.microsoft.com/office/drawing/2014/main" id="{DA793BDA-F6A3-4DCA-B018-A8091EE0074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6403" b="6403"/>
          <a:stretch>
            <a:fillRect/>
          </a:stretch>
        </p:blipFill>
        <p:spPr/>
      </p:pic>
      <p:pic>
        <p:nvPicPr>
          <p:cNvPr id="24" name="Θέση εικόνας 23">
            <a:extLst>
              <a:ext uri="{FF2B5EF4-FFF2-40B4-BE49-F238E27FC236}">
                <a16:creationId xmlns:a16="http://schemas.microsoft.com/office/drawing/2014/main" id="{B019294A-C948-45F6-AD41-0D136C7B1EF7}"/>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6403" b="6403"/>
          <a:stretch>
            <a:fillRect/>
          </a:stretch>
        </p:blipFill>
        <p:spPr/>
      </p:pic>
      <p:pic>
        <p:nvPicPr>
          <p:cNvPr id="26" name="Θέση εικόνας 25">
            <a:extLst>
              <a:ext uri="{FF2B5EF4-FFF2-40B4-BE49-F238E27FC236}">
                <a16:creationId xmlns:a16="http://schemas.microsoft.com/office/drawing/2014/main" id="{B503844D-A8D9-4DD5-80E6-4D5D1A992A14}"/>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l="725" r="725"/>
          <a:stretch/>
        </p:blipFill>
        <p:spPr>
          <a:xfrm>
            <a:off x="7802232" y="1487340"/>
            <a:ext cx="3248026" cy="2124075"/>
          </a:xfrm>
        </p:spPr>
      </p:pic>
      <p:pic>
        <p:nvPicPr>
          <p:cNvPr id="28" name="Θέση εικόνας 27">
            <a:extLst>
              <a:ext uri="{FF2B5EF4-FFF2-40B4-BE49-F238E27FC236}">
                <a16:creationId xmlns:a16="http://schemas.microsoft.com/office/drawing/2014/main" id="{808DA7A6-9664-49B6-B1AB-041B929E0F54}"/>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t="1010" b="1010"/>
          <a:stretch>
            <a:fillRect/>
          </a:stretch>
        </p:blipFill>
        <p:spPr/>
      </p:pic>
      <p:pic>
        <p:nvPicPr>
          <p:cNvPr id="32" name="Θέση εικόνας 31">
            <a:extLst>
              <a:ext uri="{FF2B5EF4-FFF2-40B4-BE49-F238E27FC236}">
                <a16:creationId xmlns:a16="http://schemas.microsoft.com/office/drawing/2014/main" id="{F14D907D-EE09-482E-8FC3-B8C5260414C2}"/>
              </a:ext>
            </a:extLst>
          </p:cNvPr>
          <p:cNvPicPr>
            <a:picLocks noGrp="1" noChangeAspect="1"/>
          </p:cNvPicPr>
          <p:nvPr>
            <p:ph type="pic" sz="quarter" idx="15"/>
          </p:nvPr>
        </p:nvPicPr>
        <p:blipFill rotWithShape="1">
          <a:blip r:embed="rId7" cstate="screen">
            <a:extLst>
              <a:ext uri="{28A0092B-C50C-407E-A947-70E740481C1C}">
                <a14:useLocalDpi xmlns:a14="http://schemas.microsoft.com/office/drawing/2010/main"/>
              </a:ext>
            </a:extLst>
          </a:blip>
          <a:srcRect t="9016" b="30946"/>
          <a:stretch/>
        </p:blipFill>
        <p:spPr>
          <a:xfrm>
            <a:off x="4320844" y="4114994"/>
            <a:ext cx="3248026" cy="2124075"/>
          </a:xfrm>
        </p:spPr>
      </p:pic>
      <p:pic>
        <p:nvPicPr>
          <p:cNvPr id="34" name="Θέση εικόνας 33">
            <a:extLst>
              <a:ext uri="{FF2B5EF4-FFF2-40B4-BE49-F238E27FC236}">
                <a16:creationId xmlns:a16="http://schemas.microsoft.com/office/drawing/2014/main" id="{1BE83A4C-BED0-4CDB-AE38-0EAEB625BC4C}"/>
              </a:ext>
            </a:extLst>
          </p:cNvPr>
          <p:cNvPicPr>
            <a:picLocks noGrp="1" noChangeAspect="1"/>
          </p:cNvPicPr>
          <p:nvPr>
            <p:ph type="pic" sz="quarter" idx="16"/>
          </p:nvPr>
        </p:nvPicPr>
        <p:blipFill>
          <a:blip r:embed="rId8" cstate="screen">
            <a:extLst>
              <a:ext uri="{28A0092B-C50C-407E-A947-70E740481C1C}">
                <a14:useLocalDpi xmlns:a14="http://schemas.microsoft.com/office/drawing/2010/main"/>
              </a:ext>
            </a:extLst>
          </a:blip>
          <a:srcRect t="6403" b="6403"/>
          <a:stretch>
            <a:fillRect/>
          </a:stretch>
        </p:blipFill>
        <p:spPr/>
      </p:pic>
      <p:sp>
        <p:nvSpPr>
          <p:cNvPr id="15" name="Θέση κειμένου 14">
            <a:extLst>
              <a:ext uri="{FF2B5EF4-FFF2-40B4-BE49-F238E27FC236}">
                <a16:creationId xmlns:a16="http://schemas.microsoft.com/office/drawing/2014/main" id="{B90F0C10-BB6E-4699-BFC5-3A1DEE142AE0}"/>
              </a:ext>
            </a:extLst>
          </p:cNvPr>
          <p:cNvSpPr>
            <a:spLocks noGrp="1"/>
          </p:cNvSpPr>
          <p:nvPr>
            <p:ph type="body" sz="quarter" idx="17"/>
          </p:nvPr>
        </p:nvSpPr>
        <p:spPr/>
        <p:txBody>
          <a:bodyPr/>
          <a:lstStyle/>
          <a:p>
            <a:r>
              <a:rPr lang="el-GR" b="1" dirty="0">
                <a:solidFill>
                  <a:schemeClr val="bg1"/>
                </a:solidFill>
              </a:rPr>
              <a:t>Αρχαιολογικό Μουσείο Σαμοθράκης</a:t>
            </a:r>
          </a:p>
        </p:txBody>
      </p:sp>
      <p:sp>
        <p:nvSpPr>
          <p:cNvPr id="16" name="Θέση κειμένου 15">
            <a:extLst>
              <a:ext uri="{FF2B5EF4-FFF2-40B4-BE49-F238E27FC236}">
                <a16:creationId xmlns:a16="http://schemas.microsoft.com/office/drawing/2014/main" id="{8F881AEF-AD42-4E7F-A691-5F2EB6AE89D5}"/>
              </a:ext>
            </a:extLst>
          </p:cNvPr>
          <p:cNvSpPr>
            <a:spLocks noGrp="1"/>
          </p:cNvSpPr>
          <p:nvPr>
            <p:ph type="body" sz="quarter" idx="18"/>
          </p:nvPr>
        </p:nvSpPr>
        <p:spPr/>
        <p:txBody>
          <a:bodyPr/>
          <a:lstStyle/>
          <a:p>
            <a:r>
              <a:rPr lang="el-GR" b="1" dirty="0">
                <a:solidFill>
                  <a:srgbClr val="FFFFFF"/>
                </a:solidFill>
              </a:rPr>
              <a:t>Βυζαντινό Μουσείο Διδυμοτείχου</a:t>
            </a:r>
          </a:p>
        </p:txBody>
      </p:sp>
      <p:sp>
        <p:nvSpPr>
          <p:cNvPr id="17" name="Θέση κειμένου 16">
            <a:extLst>
              <a:ext uri="{FF2B5EF4-FFF2-40B4-BE49-F238E27FC236}">
                <a16:creationId xmlns:a16="http://schemas.microsoft.com/office/drawing/2014/main" id="{B07604B5-DF77-457A-AB17-7345E4F0880D}"/>
              </a:ext>
            </a:extLst>
          </p:cNvPr>
          <p:cNvSpPr>
            <a:spLocks noGrp="1"/>
          </p:cNvSpPr>
          <p:nvPr>
            <p:ph type="body" sz="quarter" idx="19"/>
          </p:nvPr>
        </p:nvSpPr>
        <p:spPr/>
        <p:txBody>
          <a:bodyPr/>
          <a:lstStyle/>
          <a:p>
            <a:r>
              <a:rPr lang="el-GR" b="1" dirty="0">
                <a:solidFill>
                  <a:srgbClr val="FFFFFF"/>
                </a:solidFill>
              </a:rPr>
              <a:t>Καρδίτσα - Αρχαιολογικό Μουσείο</a:t>
            </a:r>
          </a:p>
        </p:txBody>
      </p:sp>
      <p:sp>
        <p:nvSpPr>
          <p:cNvPr id="18" name="Θέση κειμένου 17">
            <a:extLst>
              <a:ext uri="{FF2B5EF4-FFF2-40B4-BE49-F238E27FC236}">
                <a16:creationId xmlns:a16="http://schemas.microsoft.com/office/drawing/2014/main" id="{463C67E6-FDBC-4922-A623-695FAEEC9B4E}"/>
              </a:ext>
            </a:extLst>
          </p:cNvPr>
          <p:cNvSpPr>
            <a:spLocks noGrp="1"/>
          </p:cNvSpPr>
          <p:nvPr>
            <p:ph type="body" sz="quarter" idx="20"/>
          </p:nvPr>
        </p:nvSpPr>
        <p:spPr/>
        <p:txBody>
          <a:bodyPr/>
          <a:lstStyle/>
          <a:p>
            <a:r>
              <a:rPr lang="el-GR" b="1" dirty="0">
                <a:solidFill>
                  <a:srgbClr val="FFFFFF"/>
                </a:solidFill>
              </a:rPr>
              <a:t>Καστοριά – Αρχαιολογικό Μουσείο Άργους </a:t>
            </a:r>
            <a:r>
              <a:rPr lang="el-GR" b="1" dirty="0" err="1">
                <a:solidFill>
                  <a:srgbClr val="FFFFFF"/>
                </a:solidFill>
              </a:rPr>
              <a:t>Ορεστικού</a:t>
            </a:r>
            <a:endParaRPr lang="el-GR" b="1" dirty="0">
              <a:solidFill>
                <a:srgbClr val="FFFFFF"/>
              </a:solidFill>
            </a:endParaRPr>
          </a:p>
        </p:txBody>
      </p:sp>
      <p:sp>
        <p:nvSpPr>
          <p:cNvPr id="19" name="Θέση κειμένου 18">
            <a:extLst>
              <a:ext uri="{FF2B5EF4-FFF2-40B4-BE49-F238E27FC236}">
                <a16:creationId xmlns:a16="http://schemas.microsoft.com/office/drawing/2014/main" id="{9EEDEF05-E02C-45B6-8FB9-F6C8C7ED8235}"/>
              </a:ext>
            </a:extLst>
          </p:cNvPr>
          <p:cNvSpPr>
            <a:spLocks noGrp="1"/>
          </p:cNvSpPr>
          <p:nvPr>
            <p:ph type="body" sz="quarter" idx="21"/>
          </p:nvPr>
        </p:nvSpPr>
        <p:spPr/>
        <p:txBody>
          <a:bodyPr/>
          <a:lstStyle/>
          <a:p>
            <a:r>
              <a:rPr lang="el-GR" b="1" dirty="0">
                <a:solidFill>
                  <a:srgbClr val="FFFFFF"/>
                </a:solidFill>
              </a:rPr>
              <a:t>Κόρινθος – Αρχαιολογικό Μουσείο Νεμέας</a:t>
            </a:r>
          </a:p>
        </p:txBody>
      </p:sp>
      <p:sp>
        <p:nvSpPr>
          <p:cNvPr id="20" name="Θέση κειμένου 19">
            <a:extLst>
              <a:ext uri="{FF2B5EF4-FFF2-40B4-BE49-F238E27FC236}">
                <a16:creationId xmlns:a16="http://schemas.microsoft.com/office/drawing/2014/main" id="{BAC99631-7EDC-49B5-8F64-D492B802EA57}"/>
              </a:ext>
            </a:extLst>
          </p:cNvPr>
          <p:cNvSpPr>
            <a:spLocks noGrp="1"/>
          </p:cNvSpPr>
          <p:nvPr>
            <p:ph type="body" sz="quarter" idx="22"/>
          </p:nvPr>
        </p:nvSpPr>
        <p:spPr/>
        <p:txBody>
          <a:bodyPr/>
          <a:lstStyle/>
          <a:p>
            <a:r>
              <a:rPr lang="el-GR" b="1" dirty="0">
                <a:solidFill>
                  <a:srgbClr val="FFFFFF"/>
                </a:solidFill>
              </a:rPr>
              <a:t>Πρέβεζα – Αρχαιολογικό Μουσείο Νικόπολης</a:t>
            </a:r>
          </a:p>
        </p:txBody>
      </p:sp>
    </p:spTree>
    <p:extLst>
      <p:ext uri="{BB962C8B-B14F-4D97-AF65-F5344CB8AC3E}">
        <p14:creationId xmlns:p14="http://schemas.microsoft.com/office/powerpoint/2010/main" val="4161782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3095444" y="258233"/>
            <a:ext cx="8984608"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μουσείων και πολιτιστικών κτηρίων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Ράμπες και διάδρομοι κίνησης</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3095444" y="288273"/>
            <a:ext cx="229260"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5" name="Θέση κειμένου 14">
            <a:extLst>
              <a:ext uri="{FF2B5EF4-FFF2-40B4-BE49-F238E27FC236}">
                <a16:creationId xmlns:a16="http://schemas.microsoft.com/office/drawing/2014/main" id="{B90F0C10-BB6E-4699-BFC5-3A1DEE142AE0}"/>
              </a:ext>
            </a:extLst>
          </p:cNvPr>
          <p:cNvSpPr>
            <a:spLocks noGrp="1"/>
          </p:cNvSpPr>
          <p:nvPr>
            <p:ph type="body" sz="quarter" idx="17"/>
          </p:nvPr>
        </p:nvSpPr>
        <p:spPr/>
        <p:txBody>
          <a:bodyPr/>
          <a:lstStyle/>
          <a:p>
            <a:r>
              <a:rPr lang="el-GR" b="1" dirty="0">
                <a:solidFill>
                  <a:schemeClr val="bg1"/>
                </a:solidFill>
              </a:rPr>
              <a:t>Σέρρες - </a:t>
            </a:r>
            <a:r>
              <a:rPr lang="el-GR" b="1" dirty="0" err="1">
                <a:solidFill>
                  <a:schemeClr val="bg1"/>
                </a:solidFill>
              </a:rPr>
              <a:t>Μπεζεστένι</a:t>
            </a:r>
            <a:endParaRPr lang="el-GR" b="1" dirty="0">
              <a:solidFill>
                <a:schemeClr val="bg1"/>
              </a:solidFill>
            </a:endParaRPr>
          </a:p>
        </p:txBody>
      </p:sp>
      <p:sp>
        <p:nvSpPr>
          <p:cNvPr id="16" name="Θέση κειμένου 15">
            <a:extLst>
              <a:ext uri="{FF2B5EF4-FFF2-40B4-BE49-F238E27FC236}">
                <a16:creationId xmlns:a16="http://schemas.microsoft.com/office/drawing/2014/main" id="{8F881AEF-AD42-4E7F-A691-5F2EB6AE89D5}"/>
              </a:ext>
            </a:extLst>
          </p:cNvPr>
          <p:cNvSpPr>
            <a:spLocks noGrp="1"/>
          </p:cNvSpPr>
          <p:nvPr>
            <p:ph type="body" sz="quarter" idx="18"/>
          </p:nvPr>
        </p:nvSpPr>
        <p:spPr/>
        <p:txBody>
          <a:bodyPr/>
          <a:lstStyle/>
          <a:p>
            <a:r>
              <a:rPr lang="el-GR" b="1" dirty="0">
                <a:solidFill>
                  <a:srgbClr val="FFFFFF"/>
                </a:solidFill>
              </a:rPr>
              <a:t>Σέρρες – </a:t>
            </a:r>
            <a:r>
              <a:rPr lang="el-GR" b="1" dirty="0" err="1">
                <a:solidFill>
                  <a:srgbClr val="FFFFFF"/>
                </a:solidFill>
              </a:rPr>
              <a:t>Τζιντζιρλί</a:t>
            </a:r>
            <a:r>
              <a:rPr lang="el-GR" b="1" dirty="0">
                <a:solidFill>
                  <a:srgbClr val="FFFFFF"/>
                </a:solidFill>
              </a:rPr>
              <a:t> Τζαμί</a:t>
            </a:r>
          </a:p>
        </p:txBody>
      </p:sp>
      <p:sp>
        <p:nvSpPr>
          <p:cNvPr id="17" name="Θέση κειμένου 16">
            <a:extLst>
              <a:ext uri="{FF2B5EF4-FFF2-40B4-BE49-F238E27FC236}">
                <a16:creationId xmlns:a16="http://schemas.microsoft.com/office/drawing/2014/main" id="{B07604B5-DF77-457A-AB17-7345E4F0880D}"/>
              </a:ext>
            </a:extLst>
          </p:cNvPr>
          <p:cNvSpPr>
            <a:spLocks noGrp="1"/>
          </p:cNvSpPr>
          <p:nvPr>
            <p:ph type="body" sz="quarter" idx="19"/>
          </p:nvPr>
        </p:nvSpPr>
        <p:spPr/>
        <p:txBody>
          <a:bodyPr/>
          <a:lstStyle/>
          <a:p>
            <a:r>
              <a:rPr lang="el-GR" b="1" dirty="0">
                <a:solidFill>
                  <a:srgbClr val="FFFFFF"/>
                </a:solidFill>
              </a:rPr>
              <a:t>Χανιά - </a:t>
            </a:r>
            <a:r>
              <a:rPr lang="el-GR" b="1" dirty="0" err="1">
                <a:solidFill>
                  <a:srgbClr val="FFFFFF"/>
                </a:solidFill>
              </a:rPr>
              <a:t>Φραγκοκάστελλο</a:t>
            </a:r>
            <a:endParaRPr lang="el-GR" b="1" dirty="0">
              <a:solidFill>
                <a:srgbClr val="FFFFFF"/>
              </a:solidFill>
            </a:endParaRPr>
          </a:p>
        </p:txBody>
      </p:sp>
      <p:sp>
        <p:nvSpPr>
          <p:cNvPr id="18" name="Θέση κειμένου 17">
            <a:extLst>
              <a:ext uri="{FF2B5EF4-FFF2-40B4-BE49-F238E27FC236}">
                <a16:creationId xmlns:a16="http://schemas.microsoft.com/office/drawing/2014/main" id="{463C67E6-FDBC-4922-A623-695FAEEC9B4E}"/>
              </a:ext>
            </a:extLst>
          </p:cNvPr>
          <p:cNvSpPr>
            <a:spLocks noGrp="1"/>
          </p:cNvSpPr>
          <p:nvPr>
            <p:ph type="body" sz="quarter" idx="20"/>
          </p:nvPr>
        </p:nvSpPr>
        <p:spPr/>
        <p:txBody>
          <a:bodyPr/>
          <a:lstStyle/>
          <a:p>
            <a:r>
              <a:rPr lang="el-GR" b="1" dirty="0">
                <a:solidFill>
                  <a:srgbClr val="FFFFFF"/>
                </a:solidFill>
              </a:rPr>
              <a:t>Κέρκυρα – Μουσείο Ασιατικής Τέχνης</a:t>
            </a:r>
          </a:p>
        </p:txBody>
      </p:sp>
      <p:sp>
        <p:nvSpPr>
          <p:cNvPr id="19" name="Θέση κειμένου 18">
            <a:extLst>
              <a:ext uri="{FF2B5EF4-FFF2-40B4-BE49-F238E27FC236}">
                <a16:creationId xmlns:a16="http://schemas.microsoft.com/office/drawing/2014/main" id="{9EEDEF05-E02C-45B6-8FB9-F6C8C7ED8235}"/>
              </a:ext>
            </a:extLst>
          </p:cNvPr>
          <p:cNvSpPr>
            <a:spLocks noGrp="1"/>
          </p:cNvSpPr>
          <p:nvPr>
            <p:ph type="body" sz="quarter" idx="21"/>
          </p:nvPr>
        </p:nvSpPr>
        <p:spPr/>
        <p:txBody>
          <a:bodyPr/>
          <a:lstStyle/>
          <a:p>
            <a:r>
              <a:rPr lang="el-GR" dirty="0">
                <a:solidFill>
                  <a:srgbClr val="FFFFFF"/>
                </a:solidFill>
              </a:rPr>
              <a:t>Αλεξανδρούπολη – Αρχαιολογικό Μουσείο</a:t>
            </a:r>
          </a:p>
        </p:txBody>
      </p:sp>
      <p:pic>
        <p:nvPicPr>
          <p:cNvPr id="31" name="Θέση εικόνας 30">
            <a:extLst>
              <a:ext uri="{FF2B5EF4-FFF2-40B4-BE49-F238E27FC236}">
                <a16:creationId xmlns:a16="http://schemas.microsoft.com/office/drawing/2014/main" id="{A86E3FF8-0B26-4173-9FAF-6CBF1655D697}"/>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16837" r="16880"/>
          <a:stretch/>
        </p:blipFill>
        <p:spPr>
          <a:xfrm rot="5400000">
            <a:off x="1401763" y="925513"/>
            <a:ext cx="2124075" cy="3248025"/>
          </a:xfrm>
        </p:spPr>
      </p:pic>
      <p:pic>
        <p:nvPicPr>
          <p:cNvPr id="35" name="Θέση εικόνας 34">
            <a:extLst>
              <a:ext uri="{FF2B5EF4-FFF2-40B4-BE49-F238E27FC236}">
                <a16:creationId xmlns:a16="http://schemas.microsoft.com/office/drawing/2014/main" id="{F7324CE5-7EC6-4942-A70A-AB34066E7D7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l="25477" r="25477"/>
          <a:stretch>
            <a:fillRect/>
          </a:stretch>
        </p:blipFill>
        <p:spPr>
          <a:xfrm rot="5400000">
            <a:off x="4883150" y="925513"/>
            <a:ext cx="2124075" cy="3248025"/>
          </a:xfrm>
        </p:spPr>
      </p:pic>
      <p:pic>
        <p:nvPicPr>
          <p:cNvPr id="37" name="Θέση εικόνας 36">
            <a:extLst>
              <a:ext uri="{FF2B5EF4-FFF2-40B4-BE49-F238E27FC236}">
                <a16:creationId xmlns:a16="http://schemas.microsoft.com/office/drawing/2014/main" id="{4FE9D517-F9DF-4D9B-8858-1F452587298F}"/>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l="6945" r="6945"/>
          <a:stretch>
            <a:fillRect/>
          </a:stretch>
        </p:blipFill>
        <p:spPr/>
      </p:pic>
      <p:pic>
        <p:nvPicPr>
          <p:cNvPr id="39" name="Θέση εικόνας 38">
            <a:extLst>
              <a:ext uri="{FF2B5EF4-FFF2-40B4-BE49-F238E27FC236}">
                <a16:creationId xmlns:a16="http://schemas.microsoft.com/office/drawing/2014/main" id="{8972A931-977A-480D-A141-271FDDE858EA}"/>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t="26408" b="264"/>
          <a:stretch/>
        </p:blipFill>
        <p:spPr>
          <a:xfrm>
            <a:off x="839456" y="4114995"/>
            <a:ext cx="3248026" cy="2124075"/>
          </a:xfrm>
        </p:spPr>
      </p:pic>
      <p:pic>
        <p:nvPicPr>
          <p:cNvPr id="41" name="Θέση εικόνας 40">
            <a:extLst>
              <a:ext uri="{FF2B5EF4-FFF2-40B4-BE49-F238E27FC236}">
                <a16:creationId xmlns:a16="http://schemas.microsoft.com/office/drawing/2014/main" id="{0866D5F0-3AAE-4C7A-8092-7C73449B83B4}"/>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t="6403" b="6403"/>
          <a:stretch>
            <a:fillRect/>
          </a:stretch>
        </p:blipFill>
        <p:spPr/>
      </p:pic>
      <p:pic>
        <p:nvPicPr>
          <p:cNvPr id="42" name="Θέση εικόνας 33">
            <a:extLst>
              <a:ext uri="{FF2B5EF4-FFF2-40B4-BE49-F238E27FC236}">
                <a16:creationId xmlns:a16="http://schemas.microsoft.com/office/drawing/2014/main" id="{758808DC-FACB-4FB2-B896-884E7862EBF9}"/>
              </a:ext>
            </a:extLst>
          </p:cNvPr>
          <p:cNvPicPr>
            <a:picLocks noChangeAspect="1"/>
          </p:cNvPicPr>
          <p:nvPr/>
        </p:nvPicPr>
        <p:blipFill>
          <a:blip r:embed="rId8" cstate="screen">
            <a:extLst>
              <a:ext uri="{28A0092B-C50C-407E-A947-70E740481C1C}">
                <a14:useLocalDpi xmlns:a14="http://schemas.microsoft.com/office/drawing/2010/main"/>
              </a:ext>
            </a:extLst>
          </a:blip>
          <a:srcRect t="6403" b="6403"/>
          <a:stretch>
            <a:fillRect/>
          </a:stretch>
        </p:blipFill>
        <p:spPr>
          <a:xfrm>
            <a:off x="7801901" y="4114993"/>
            <a:ext cx="3248026" cy="2124075"/>
          </a:xfrm>
          <a:prstGeom prst="rect">
            <a:avLst/>
          </a:prstGeom>
          <a:pattFill prst="pct5">
            <a:fgClr>
              <a:schemeClr val="accent1"/>
            </a:fgClr>
            <a:bgClr>
              <a:schemeClr val="bg1"/>
            </a:bgClr>
          </a:pattFill>
        </p:spPr>
      </p:pic>
      <p:sp>
        <p:nvSpPr>
          <p:cNvPr id="44" name="Θέση κειμένου 21">
            <a:extLst>
              <a:ext uri="{FF2B5EF4-FFF2-40B4-BE49-F238E27FC236}">
                <a16:creationId xmlns:a16="http://schemas.microsoft.com/office/drawing/2014/main" id="{569D4F04-8100-49BB-8D1E-D86250A139DF}"/>
              </a:ext>
            </a:extLst>
          </p:cNvPr>
          <p:cNvSpPr txBox="1">
            <a:spLocks/>
          </p:cNvSpPr>
          <p:nvPr/>
        </p:nvSpPr>
        <p:spPr>
          <a:xfrm>
            <a:off x="7801901" y="6238875"/>
            <a:ext cx="3248025" cy="4730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b="1" dirty="0">
                <a:solidFill>
                  <a:srgbClr val="FFFFFF"/>
                </a:solidFill>
              </a:rPr>
              <a:t>Καστοριά – Μονή Τσούκας</a:t>
            </a:r>
          </a:p>
        </p:txBody>
      </p:sp>
    </p:spTree>
    <p:extLst>
      <p:ext uri="{BB962C8B-B14F-4D97-AF65-F5344CB8AC3E}">
        <p14:creationId xmlns:p14="http://schemas.microsoft.com/office/powerpoint/2010/main" val="338997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pic>
        <p:nvPicPr>
          <p:cNvPr id="17" name="Θέση εικόνας 16">
            <a:extLst>
              <a:ext uri="{FF2B5EF4-FFF2-40B4-BE49-F238E27FC236}">
                <a16:creationId xmlns:a16="http://schemas.microsoft.com/office/drawing/2014/main" id="{236C66EC-0E8F-4C0A-A78D-1B2E51D5A872}"/>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l="7010" r="7010"/>
          <a:stretch/>
        </p:blipFill>
        <p:spPr>
          <a:xfrm>
            <a:off x="839456" y="1487342"/>
            <a:ext cx="3248026" cy="2124075"/>
          </a:xfrm>
        </p:spPr>
      </p:pic>
      <p:pic>
        <p:nvPicPr>
          <p:cNvPr id="12" name="Θέση εικόνας 11">
            <a:extLst>
              <a:ext uri="{FF2B5EF4-FFF2-40B4-BE49-F238E27FC236}">
                <a16:creationId xmlns:a16="http://schemas.microsoft.com/office/drawing/2014/main" id="{1F4C8502-725A-4571-8055-19E28A518364}"/>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t="25477" b="25477"/>
          <a:stretch>
            <a:fillRect/>
          </a:stretch>
        </p:blipFill>
        <p:spPr/>
      </p:pic>
      <p:pic>
        <p:nvPicPr>
          <p:cNvPr id="14" name="Θέση εικόνας 13">
            <a:extLst>
              <a:ext uri="{FF2B5EF4-FFF2-40B4-BE49-F238E27FC236}">
                <a16:creationId xmlns:a16="http://schemas.microsoft.com/office/drawing/2014/main" id="{8660EB41-FBE8-4692-A07F-5FE72B8D2A5C}"/>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t="35162" b="15792"/>
          <a:stretch/>
        </p:blipFill>
        <p:spPr>
          <a:xfrm>
            <a:off x="7802232" y="1487340"/>
            <a:ext cx="3248026" cy="2124075"/>
          </a:xfrm>
        </p:spPr>
      </p:pic>
      <p:pic>
        <p:nvPicPr>
          <p:cNvPr id="30" name="Θέση εικόνας 29">
            <a:extLst>
              <a:ext uri="{FF2B5EF4-FFF2-40B4-BE49-F238E27FC236}">
                <a16:creationId xmlns:a16="http://schemas.microsoft.com/office/drawing/2014/main" id="{3D173A8F-9CB7-4E9F-AF41-ABFA2471E567}"/>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l="38555" t="-10" r="12412" b="10"/>
          <a:stretch/>
        </p:blipFill>
        <p:spPr>
          <a:xfrm rot="5400000">
            <a:off x="1401763" y="3552825"/>
            <a:ext cx="2124075" cy="3248025"/>
          </a:xfrm>
        </p:spPr>
      </p:pic>
      <p:pic>
        <p:nvPicPr>
          <p:cNvPr id="32" name="Θέση εικόνας 31">
            <a:extLst>
              <a:ext uri="{FF2B5EF4-FFF2-40B4-BE49-F238E27FC236}">
                <a16:creationId xmlns:a16="http://schemas.microsoft.com/office/drawing/2014/main" id="{6097CB07-FD4B-43D4-AE14-9DCA29752C89}"/>
              </a:ext>
            </a:extLst>
          </p:cNvPr>
          <p:cNvPicPr>
            <a:picLocks noGrp="1" noChangeAspect="1"/>
          </p:cNvPicPr>
          <p:nvPr>
            <p:ph type="pic" sz="quarter" idx="15"/>
          </p:nvPr>
        </p:nvPicPr>
        <p:blipFill rotWithShape="1">
          <a:blip r:embed="rId7" cstate="screen">
            <a:extLst>
              <a:ext uri="{28A0092B-C50C-407E-A947-70E740481C1C}">
                <a14:useLocalDpi xmlns:a14="http://schemas.microsoft.com/office/drawing/2010/main"/>
              </a:ext>
            </a:extLst>
          </a:blip>
          <a:srcRect t="17583" b="8252"/>
          <a:stretch/>
        </p:blipFill>
        <p:spPr>
          <a:xfrm>
            <a:off x="4320844" y="4114994"/>
            <a:ext cx="3248026" cy="2124075"/>
          </a:xfrm>
        </p:spPr>
      </p:pic>
      <p:pic>
        <p:nvPicPr>
          <p:cNvPr id="34" name="Θέση εικόνας 33">
            <a:extLst>
              <a:ext uri="{FF2B5EF4-FFF2-40B4-BE49-F238E27FC236}">
                <a16:creationId xmlns:a16="http://schemas.microsoft.com/office/drawing/2014/main" id="{DE6B35BF-B227-46D6-992F-8B59E62E2CCE}"/>
              </a:ext>
            </a:extLst>
          </p:cNvPr>
          <p:cNvPicPr>
            <a:picLocks noGrp="1" noChangeAspect="1"/>
          </p:cNvPicPr>
          <p:nvPr>
            <p:ph type="pic" sz="quarter" idx="16"/>
          </p:nvPr>
        </p:nvPicPr>
        <p:blipFill>
          <a:blip r:embed="rId8" cstate="screen">
            <a:extLst>
              <a:ext uri="{28A0092B-C50C-407E-A947-70E740481C1C}">
                <a14:useLocalDpi xmlns:a14="http://schemas.microsoft.com/office/drawing/2010/main"/>
              </a:ext>
            </a:extLst>
          </a:blip>
          <a:srcRect t="25380" b="25380"/>
          <a:stretch>
            <a:fillRect/>
          </a:stretch>
        </p:blipFill>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Ναύπλιο - Μπούρτζι</a:t>
            </a:r>
          </a:p>
        </p:txBody>
      </p:sp>
      <p:sp>
        <p:nvSpPr>
          <p:cNvPr id="20" name="Θέση κειμένου 19">
            <a:extLst>
              <a:ext uri="{FF2B5EF4-FFF2-40B4-BE49-F238E27FC236}">
                <a16:creationId xmlns:a16="http://schemas.microsoft.com/office/drawing/2014/main" id="{880C6F6E-4BC1-4985-84E2-95A81E550231}"/>
              </a:ext>
            </a:extLst>
          </p:cNvPr>
          <p:cNvSpPr>
            <a:spLocks noGrp="1"/>
          </p:cNvSpPr>
          <p:nvPr>
            <p:ph type="body" sz="quarter" idx="18"/>
          </p:nvPr>
        </p:nvSpPr>
        <p:spPr/>
        <p:txBody>
          <a:bodyPr/>
          <a:lstStyle/>
          <a:p>
            <a:r>
              <a:rPr lang="el-GR" b="1" dirty="0">
                <a:solidFill>
                  <a:srgbClr val="FFFFFF"/>
                </a:solidFill>
              </a:rPr>
              <a:t>Χαλκίδα - Νέο Αρχαιολογικό Μουσείο «Αρέθουσα»</a:t>
            </a: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Σκύρος – Αρχαιολογικό Μουσείο</a:t>
            </a:r>
          </a:p>
        </p:txBody>
      </p:sp>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p:txBody>
          <a:bodyPr/>
          <a:lstStyle/>
          <a:p>
            <a:r>
              <a:rPr lang="el-GR" b="1" dirty="0">
                <a:solidFill>
                  <a:srgbClr val="FFFFFF"/>
                </a:solidFill>
              </a:rPr>
              <a:t>Ιωάννινα – </a:t>
            </a:r>
            <a:r>
              <a:rPr lang="el-GR" b="1" dirty="0" err="1">
                <a:solidFill>
                  <a:srgbClr val="FFFFFF"/>
                </a:solidFill>
              </a:rPr>
              <a:t>Φετιχέ</a:t>
            </a:r>
            <a:r>
              <a:rPr lang="el-GR" b="1" dirty="0">
                <a:solidFill>
                  <a:srgbClr val="FFFFFF"/>
                </a:solidFill>
              </a:rPr>
              <a:t> Τζαμί</a:t>
            </a:r>
          </a:p>
        </p:txBody>
      </p:sp>
      <p:sp>
        <p:nvSpPr>
          <p:cNvPr id="23" name="Θέση κειμένου 22">
            <a:extLst>
              <a:ext uri="{FF2B5EF4-FFF2-40B4-BE49-F238E27FC236}">
                <a16:creationId xmlns:a16="http://schemas.microsoft.com/office/drawing/2014/main" id="{1EE8DD28-7BFE-47FC-A557-C7CA0E2308B8}"/>
              </a:ext>
            </a:extLst>
          </p:cNvPr>
          <p:cNvSpPr>
            <a:spLocks noGrp="1"/>
          </p:cNvSpPr>
          <p:nvPr>
            <p:ph type="body" sz="quarter" idx="21"/>
          </p:nvPr>
        </p:nvSpPr>
        <p:spPr/>
        <p:txBody>
          <a:bodyPr/>
          <a:lstStyle/>
          <a:p>
            <a:r>
              <a:rPr lang="el-GR" b="1" dirty="0">
                <a:solidFill>
                  <a:srgbClr val="FFFFFF"/>
                </a:solidFill>
              </a:rPr>
              <a:t>Καστοριά – Βυζαντινό Μουσείο</a:t>
            </a: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Κέρκυρα – Παλαιό Φρούριο</a:t>
            </a:r>
          </a:p>
        </p:txBody>
      </p:sp>
      <p:sp>
        <p:nvSpPr>
          <p:cNvPr id="25" name="TextBox 24">
            <a:extLst>
              <a:ext uri="{FF2B5EF4-FFF2-40B4-BE49-F238E27FC236}">
                <a16:creationId xmlns:a16="http://schemas.microsoft.com/office/drawing/2014/main" id="{A7FFAED6-DF49-4CC5-9D10-ABAC3EAF8F34}"/>
              </a:ext>
            </a:extLst>
          </p:cNvPr>
          <p:cNvSpPr txBox="1"/>
          <p:nvPr/>
        </p:nvSpPr>
        <p:spPr>
          <a:xfrm>
            <a:off x="3076566" y="258233"/>
            <a:ext cx="8984608"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μουσείων και πολιτιστικών κτηρίων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Αναβατόρια / ανελκυστήρες</a:t>
            </a:r>
          </a:p>
        </p:txBody>
      </p:sp>
      <p:grpSp>
        <p:nvGrpSpPr>
          <p:cNvPr id="26" name="Group 4">
            <a:extLst>
              <a:ext uri="{FF2B5EF4-FFF2-40B4-BE49-F238E27FC236}">
                <a16:creationId xmlns:a16="http://schemas.microsoft.com/office/drawing/2014/main" id="{8F7BDA54-25A2-4549-B7CD-EA377C705CEC}"/>
              </a:ext>
            </a:extLst>
          </p:cNvPr>
          <p:cNvGrpSpPr/>
          <p:nvPr/>
        </p:nvGrpSpPr>
        <p:grpSpPr>
          <a:xfrm>
            <a:off x="3095444" y="288273"/>
            <a:ext cx="229260" cy="819046"/>
            <a:chOff x="6360160" y="4856480"/>
            <a:chExt cx="0" cy="1442720"/>
          </a:xfrm>
        </p:grpSpPr>
        <p:cxnSp>
          <p:nvCxnSpPr>
            <p:cNvPr id="27" name="Straight Connector 5">
              <a:extLst>
                <a:ext uri="{FF2B5EF4-FFF2-40B4-BE49-F238E27FC236}">
                  <a16:creationId xmlns:a16="http://schemas.microsoft.com/office/drawing/2014/main" id="{D3F350A6-56AA-4324-B125-03230EE2B017}"/>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28" name="Straight Connector 6">
              <a:extLst>
                <a:ext uri="{FF2B5EF4-FFF2-40B4-BE49-F238E27FC236}">
                  <a16:creationId xmlns:a16="http://schemas.microsoft.com/office/drawing/2014/main" id="{DEDE6B21-1369-4FAB-8FEF-4F943A75A063}"/>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29" name="Straight Connector 7">
              <a:extLst>
                <a:ext uri="{FF2B5EF4-FFF2-40B4-BE49-F238E27FC236}">
                  <a16:creationId xmlns:a16="http://schemas.microsoft.com/office/drawing/2014/main" id="{9F939F50-ED00-4464-9464-4BB323010B17}"/>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8434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Ιθάκη – Αρχαιολογικό Μουσείο </a:t>
            </a:r>
            <a:r>
              <a:rPr lang="el-GR" b="1" dirty="0" err="1">
                <a:solidFill>
                  <a:schemeClr val="bg1"/>
                </a:solidFill>
              </a:rPr>
              <a:t>Βαθέος</a:t>
            </a:r>
            <a:endParaRPr lang="el-GR" b="1" dirty="0">
              <a:solidFill>
                <a:schemeClr val="bg1"/>
              </a:solidFill>
            </a:endParaRPr>
          </a:p>
        </p:txBody>
      </p:sp>
      <p:sp>
        <p:nvSpPr>
          <p:cNvPr id="20" name="Θέση κειμένου 19">
            <a:extLst>
              <a:ext uri="{FF2B5EF4-FFF2-40B4-BE49-F238E27FC236}">
                <a16:creationId xmlns:a16="http://schemas.microsoft.com/office/drawing/2014/main" id="{880C6F6E-4BC1-4985-84E2-95A81E550231}"/>
              </a:ext>
            </a:extLst>
          </p:cNvPr>
          <p:cNvSpPr>
            <a:spLocks noGrp="1"/>
          </p:cNvSpPr>
          <p:nvPr>
            <p:ph type="body" sz="quarter" idx="18"/>
          </p:nvPr>
        </p:nvSpPr>
        <p:spPr/>
        <p:txBody>
          <a:bodyPr/>
          <a:lstStyle/>
          <a:p>
            <a:r>
              <a:rPr lang="el-GR" b="1" dirty="0">
                <a:solidFill>
                  <a:srgbClr val="FFFFFF"/>
                </a:solidFill>
              </a:rPr>
              <a:t>Κομοτηνή – Αρχαιολογικό Μουσείο</a:t>
            </a: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Σέρρες – Μουσείο Αμφίπολης</a:t>
            </a:r>
          </a:p>
        </p:txBody>
      </p:sp>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p:txBody>
          <a:bodyPr/>
          <a:lstStyle/>
          <a:p>
            <a:r>
              <a:rPr lang="el-GR" b="1" dirty="0">
                <a:solidFill>
                  <a:srgbClr val="FFFFFF"/>
                </a:solidFill>
              </a:rPr>
              <a:t>Φθιώτιδα – Αρχαιολογικό Μουσείο Λαμίας</a:t>
            </a:r>
          </a:p>
        </p:txBody>
      </p:sp>
      <p:sp>
        <p:nvSpPr>
          <p:cNvPr id="23" name="Θέση κειμένου 22">
            <a:extLst>
              <a:ext uri="{FF2B5EF4-FFF2-40B4-BE49-F238E27FC236}">
                <a16:creationId xmlns:a16="http://schemas.microsoft.com/office/drawing/2014/main" id="{1EE8DD28-7BFE-47FC-A557-C7CA0E2308B8}"/>
              </a:ext>
            </a:extLst>
          </p:cNvPr>
          <p:cNvSpPr>
            <a:spLocks noGrp="1"/>
          </p:cNvSpPr>
          <p:nvPr>
            <p:ph type="body" sz="quarter" idx="21"/>
          </p:nvPr>
        </p:nvSpPr>
        <p:spPr/>
        <p:txBody>
          <a:bodyPr/>
          <a:lstStyle/>
          <a:p>
            <a:r>
              <a:rPr lang="el-GR" b="1" dirty="0">
                <a:solidFill>
                  <a:srgbClr val="FFFFFF"/>
                </a:solidFill>
              </a:rPr>
              <a:t>Χαλκιδική – Κέντρο Βυζαντινού Πολιτισμού </a:t>
            </a:r>
            <a:r>
              <a:rPr lang="el-GR" b="1" dirty="0" err="1">
                <a:solidFill>
                  <a:srgbClr val="FFFFFF"/>
                </a:solidFill>
              </a:rPr>
              <a:t>Φλογητών</a:t>
            </a:r>
            <a:endParaRPr lang="el-GR" b="1" dirty="0">
              <a:solidFill>
                <a:srgbClr val="FFFFFF"/>
              </a:solidFill>
            </a:endParaRP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Εύβοια – Αρχαιολογικό Μουσείο Καρύστου</a:t>
            </a:r>
          </a:p>
        </p:txBody>
      </p:sp>
      <p:sp>
        <p:nvSpPr>
          <p:cNvPr id="25" name="TextBox 24">
            <a:extLst>
              <a:ext uri="{FF2B5EF4-FFF2-40B4-BE49-F238E27FC236}">
                <a16:creationId xmlns:a16="http://schemas.microsoft.com/office/drawing/2014/main" id="{A7FFAED6-DF49-4CC5-9D10-ABAC3EAF8F34}"/>
              </a:ext>
            </a:extLst>
          </p:cNvPr>
          <p:cNvSpPr txBox="1"/>
          <p:nvPr/>
        </p:nvSpPr>
        <p:spPr>
          <a:xfrm>
            <a:off x="3076566" y="258233"/>
            <a:ext cx="8984608" cy="954107"/>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 μουσείων και πολιτιστικών κτηρίων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Αναβατόρια / ανελκυστήρες</a:t>
            </a:r>
          </a:p>
        </p:txBody>
      </p:sp>
      <p:grpSp>
        <p:nvGrpSpPr>
          <p:cNvPr id="26" name="Group 4">
            <a:extLst>
              <a:ext uri="{FF2B5EF4-FFF2-40B4-BE49-F238E27FC236}">
                <a16:creationId xmlns:a16="http://schemas.microsoft.com/office/drawing/2014/main" id="{8F7BDA54-25A2-4549-B7CD-EA377C705CEC}"/>
              </a:ext>
            </a:extLst>
          </p:cNvPr>
          <p:cNvGrpSpPr/>
          <p:nvPr/>
        </p:nvGrpSpPr>
        <p:grpSpPr>
          <a:xfrm>
            <a:off x="3095444" y="288273"/>
            <a:ext cx="229260" cy="819046"/>
            <a:chOff x="6360160" y="4856480"/>
            <a:chExt cx="0" cy="1442720"/>
          </a:xfrm>
        </p:grpSpPr>
        <p:cxnSp>
          <p:nvCxnSpPr>
            <p:cNvPr id="27" name="Straight Connector 5">
              <a:extLst>
                <a:ext uri="{FF2B5EF4-FFF2-40B4-BE49-F238E27FC236}">
                  <a16:creationId xmlns:a16="http://schemas.microsoft.com/office/drawing/2014/main" id="{D3F350A6-56AA-4324-B125-03230EE2B017}"/>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28" name="Straight Connector 6">
              <a:extLst>
                <a:ext uri="{FF2B5EF4-FFF2-40B4-BE49-F238E27FC236}">
                  <a16:creationId xmlns:a16="http://schemas.microsoft.com/office/drawing/2014/main" id="{DEDE6B21-1369-4FAB-8FEF-4F943A75A063}"/>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29" name="Straight Connector 7">
              <a:extLst>
                <a:ext uri="{FF2B5EF4-FFF2-40B4-BE49-F238E27FC236}">
                  <a16:creationId xmlns:a16="http://schemas.microsoft.com/office/drawing/2014/main" id="{9F939F50-ED00-4464-9464-4BB323010B17}"/>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31" name="Θέση εικόνας 30">
            <a:extLst>
              <a:ext uri="{FF2B5EF4-FFF2-40B4-BE49-F238E27FC236}">
                <a16:creationId xmlns:a16="http://schemas.microsoft.com/office/drawing/2014/main" id="{E83EA227-2D2B-46B5-9AC5-E6FF33236101}"/>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9607" b="28026"/>
          <a:stretch/>
        </p:blipFill>
        <p:spPr>
          <a:xfrm>
            <a:off x="839456" y="1487342"/>
            <a:ext cx="3248026" cy="2124075"/>
          </a:xfrm>
        </p:spPr>
      </p:pic>
      <p:pic>
        <p:nvPicPr>
          <p:cNvPr id="35" name="Θέση εικόνας 34">
            <a:extLst>
              <a:ext uri="{FF2B5EF4-FFF2-40B4-BE49-F238E27FC236}">
                <a16:creationId xmlns:a16="http://schemas.microsoft.com/office/drawing/2014/main" id="{F7242A96-EF78-40A7-8B44-A3C20798051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19836" t="-20" r="13656" b="20"/>
          <a:stretch/>
        </p:blipFill>
        <p:spPr>
          <a:xfrm rot="5400000">
            <a:off x="4883150" y="925513"/>
            <a:ext cx="2124075" cy="3248025"/>
          </a:xfrm>
        </p:spPr>
      </p:pic>
      <p:pic>
        <p:nvPicPr>
          <p:cNvPr id="37" name="Θέση εικόνας 36">
            <a:extLst>
              <a:ext uri="{FF2B5EF4-FFF2-40B4-BE49-F238E27FC236}">
                <a16:creationId xmlns:a16="http://schemas.microsoft.com/office/drawing/2014/main" id="{B729D5B8-73B4-4BEA-AE54-4CD7DC35C1A9}"/>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15750" r="9450"/>
          <a:stretch/>
        </p:blipFill>
        <p:spPr>
          <a:xfrm rot="5400000">
            <a:off x="8364538" y="925513"/>
            <a:ext cx="2124075" cy="3248025"/>
          </a:xfrm>
        </p:spPr>
      </p:pic>
      <p:pic>
        <p:nvPicPr>
          <p:cNvPr id="39" name="Θέση εικόνας 38">
            <a:extLst>
              <a:ext uri="{FF2B5EF4-FFF2-40B4-BE49-F238E27FC236}">
                <a16:creationId xmlns:a16="http://schemas.microsoft.com/office/drawing/2014/main" id="{621AC025-15F1-4391-B690-CCBD9981F9E9}"/>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t="25477" b="25477"/>
          <a:stretch>
            <a:fillRect/>
          </a:stretch>
        </p:blipFill>
        <p:spPr/>
      </p:pic>
      <p:pic>
        <p:nvPicPr>
          <p:cNvPr id="41" name="Θέση εικόνας 40">
            <a:extLst>
              <a:ext uri="{FF2B5EF4-FFF2-40B4-BE49-F238E27FC236}">
                <a16:creationId xmlns:a16="http://schemas.microsoft.com/office/drawing/2014/main" id="{E031A09D-DFB9-467D-9514-3324CE21FCD7}"/>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l="15594" r="15594"/>
          <a:stretch>
            <a:fillRect/>
          </a:stretch>
        </p:blipFill>
        <p:spPr/>
      </p:pic>
      <p:pic>
        <p:nvPicPr>
          <p:cNvPr id="43" name="Θέση εικόνας 42">
            <a:extLst>
              <a:ext uri="{FF2B5EF4-FFF2-40B4-BE49-F238E27FC236}">
                <a16:creationId xmlns:a16="http://schemas.microsoft.com/office/drawing/2014/main" id="{082D8274-1EB9-4638-A7B5-90B380F01885}"/>
              </a:ext>
            </a:extLst>
          </p:cNvPr>
          <p:cNvPicPr>
            <a:picLocks noGrp="1" noChangeAspect="1"/>
          </p:cNvPicPr>
          <p:nvPr>
            <p:ph type="pic" sz="quarter" idx="16"/>
          </p:nvPr>
        </p:nvPicPr>
        <p:blipFill>
          <a:blip r:embed="rId8" cstate="screen">
            <a:extLst>
              <a:ext uri="{28A0092B-C50C-407E-A947-70E740481C1C}">
                <a14:useLocalDpi xmlns:a14="http://schemas.microsoft.com/office/drawing/2010/main"/>
              </a:ext>
            </a:extLst>
          </a:blip>
          <a:srcRect l="2085" r="2085"/>
          <a:stretch>
            <a:fillRect/>
          </a:stretch>
        </p:blipFill>
        <p:spPr/>
      </p:pic>
    </p:spTree>
    <p:extLst>
      <p:ext uri="{BB962C8B-B14F-4D97-AF65-F5344CB8AC3E}">
        <p14:creationId xmlns:p14="http://schemas.microsoft.com/office/powerpoint/2010/main" val="3434264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5" name="TextBox 4">
            <a:extLst>
              <a:ext uri="{FF2B5EF4-FFF2-40B4-BE49-F238E27FC236}">
                <a16:creationId xmlns:a16="http://schemas.microsoft.com/office/drawing/2014/main" id="{909193FC-62AB-4AC8-B9DF-5A3F929BB3E5}"/>
              </a:ext>
            </a:extLst>
          </p:cNvPr>
          <p:cNvSpPr txBox="1"/>
          <p:nvPr/>
        </p:nvSpPr>
        <p:spPr>
          <a:xfrm>
            <a:off x="4701903" y="16021"/>
            <a:ext cx="7176907" cy="1384995"/>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Προσβασιμότητα συλλογών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Απτικά εκθέματα, ακουστική ξενάγηση και ξενάγηση στη νοηματική γλώσσα</a:t>
            </a:r>
          </a:p>
        </p:txBody>
      </p:sp>
      <p:grpSp>
        <p:nvGrpSpPr>
          <p:cNvPr id="7" name="Group 4">
            <a:extLst>
              <a:ext uri="{FF2B5EF4-FFF2-40B4-BE49-F238E27FC236}">
                <a16:creationId xmlns:a16="http://schemas.microsoft.com/office/drawing/2014/main" id="{F272067F-4803-4244-9725-3D2A896701B8}"/>
              </a:ext>
            </a:extLst>
          </p:cNvPr>
          <p:cNvGrpSpPr/>
          <p:nvPr/>
        </p:nvGrpSpPr>
        <p:grpSpPr>
          <a:xfrm>
            <a:off x="4701903" y="164717"/>
            <a:ext cx="265234" cy="819046"/>
            <a:chOff x="6360160" y="4856480"/>
            <a:chExt cx="0" cy="1442720"/>
          </a:xfrm>
        </p:grpSpPr>
        <p:cxnSp>
          <p:nvCxnSpPr>
            <p:cNvPr id="9" name="Straight Connector 5">
              <a:extLst>
                <a:ext uri="{FF2B5EF4-FFF2-40B4-BE49-F238E27FC236}">
                  <a16:creationId xmlns:a16="http://schemas.microsoft.com/office/drawing/2014/main" id="{7E074B20-A9B7-44F6-9FED-2FEC74B1122E}"/>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0" name="Straight Connector 6">
              <a:extLst>
                <a:ext uri="{FF2B5EF4-FFF2-40B4-BE49-F238E27FC236}">
                  <a16:creationId xmlns:a16="http://schemas.microsoft.com/office/drawing/2014/main" id="{A4CCC864-9FBE-4E0D-9946-01EB42910E01}"/>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5D7D8AEB-C560-45DC-8EF0-5039040D01CE}"/>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pic>
        <p:nvPicPr>
          <p:cNvPr id="40" name="Θέση εικόνας 39">
            <a:extLst>
              <a:ext uri="{FF2B5EF4-FFF2-40B4-BE49-F238E27FC236}">
                <a16:creationId xmlns:a16="http://schemas.microsoft.com/office/drawing/2014/main" id="{19AC7B4F-3528-4866-B759-22BC1EF773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6357" b="6357"/>
          <a:stretch/>
        </p:blipFill>
        <p:spPr>
          <a:xfrm>
            <a:off x="4320844" y="1487341"/>
            <a:ext cx="3248026" cy="2124075"/>
          </a:xfrm>
        </p:spPr>
      </p:pic>
      <p:pic>
        <p:nvPicPr>
          <p:cNvPr id="42" name="Θέση εικόνας 41">
            <a:extLst>
              <a:ext uri="{FF2B5EF4-FFF2-40B4-BE49-F238E27FC236}">
                <a16:creationId xmlns:a16="http://schemas.microsoft.com/office/drawing/2014/main" id="{90FB5756-FAD3-4E1D-9B67-A43C7F4E21BD}"/>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6403" b="6403"/>
          <a:stretch>
            <a:fillRect/>
          </a:stretch>
        </p:blipFill>
        <p:spPr/>
      </p:pic>
      <p:pic>
        <p:nvPicPr>
          <p:cNvPr id="44" name="Θέση εικόνας 43">
            <a:extLst>
              <a:ext uri="{FF2B5EF4-FFF2-40B4-BE49-F238E27FC236}">
                <a16:creationId xmlns:a16="http://schemas.microsoft.com/office/drawing/2014/main" id="{5F79A696-0DD1-4512-9428-C205E4EFF6E5}"/>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t="953" b="953"/>
          <a:stretch>
            <a:fillRect/>
          </a:stretch>
        </p:blipFill>
        <p:spPr/>
      </p:pic>
      <p:pic>
        <p:nvPicPr>
          <p:cNvPr id="46" name="Θέση εικόνας 45">
            <a:extLst>
              <a:ext uri="{FF2B5EF4-FFF2-40B4-BE49-F238E27FC236}">
                <a16:creationId xmlns:a16="http://schemas.microsoft.com/office/drawing/2014/main" id="{B12FC2D3-F958-4AA1-BE20-9911EC40DA33}"/>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t="953" b="953"/>
          <a:stretch>
            <a:fillRect/>
          </a:stretch>
        </p:blipFill>
        <p:spPr/>
      </p:pic>
      <p:pic>
        <p:nvPicPr>
          <p:cNvPr id="48" name="Θέση εικόνας 47">
            <a:extLst>
              <a:ext uri="{FF2B5EF4-FFF2-40B4-BE49-F238E27FC236}">
                <a16:creationId xmlns:a16="http://schemas.microsoft.com/office/drawing/2014/main" id="{D77E1C9A-5C3B-40DC-93B7-56B755DE1BE8}"/>
              </a:ext>
            </a:extLst>
          </p:cNvPr>
          <p:cNvPicPr>
            <a:picLocks noGrp="1" noChangeAspect="1"/>
          </p:cNvPicPr>
          <p:nvPr>
            <p:ph type="pic" sz="quarter" idx="16"/>
          </p:nvPr>
        </p:nvPicPr>
        <p:blipFill>
          <a:blip r:embed="rId7" cstate="screen">
            <a:extLst>
              <a:ext uri="{28A0092B-C50C-407E-A947-70E740481C1C}">
                <a14:useLocalDpi xmlns:a14="http://schemas.microsoft.com/office/drawing/2010/main"/>
              </a:ext>
            </a:extLst>
          </a:blip>
          <a:srcRect t="953" b="953"/>
          <a:stretch>
            <a:fillRect/>
          </a:stretch>
        </p:blipFill>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Μουσείο </a:t>
            </a:r>
            <a:r>
              <a:rPr lang="el-GR" b="1" dirty="0" err="1">
                <a:solidFill>
                  <a:schemeClr val="bg1"/>
                </a:solidFill>
              </a:rPr>
              <a:t>Βραυρώνας</a:t>
            </a:r>
            <a:endParaRPr lang="el-GR" b="1" dirty="0">
              <a:solidFill>
                <a:schemeClr val="bg1"/>
              </a:solidFill>
            </a:endParaRPr>
          </a:p>
        </p:txBody>
      </p:sp>
      <p:sp>
        <p:nvSpPr>
          <p:cNvPr id="20" name="Θέση κειμένου 19">
            <a:extLst>
              <a:ext uri="{FF2B5EF4-FFF2-40B4-BE49-F238E27FC236}">
                <a16:creationId xmlns:a16="http://schemas.microsoft.com/office/drawing/2014/main" id="{880C6F6E-4BC1-4985-84E2-95A81E550231}"/>
              </a:ext>
            </a:extLst>
          </p:cNvPr>
          <p:cNvSpPr>
            <a:spLocks noGrp="1"/>
          </p:cNvSpPr>
          <p:nvPr>
            <p:ph type="body" sz="quarter" idx="18"/>
          </p:nvPr>
        </p:nvSpPr>
        <p:spPr/>
        <p:txBody>
          <a:bodyPr/>
          <a:lstStyle/>
          <a:p>
            <a:r>
              <a:rPr lang="el-GR" b="1" dirty="0">
                <a:solidFill>
                  <a:srgbClr val="FFFFFF"/>
                </a:solidFill>
              </a:rPr>
              <a:t>Άβδηρα - Αρχαιολογικό Μουσείο</a:t>
            </a: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Άβδηρα - Αρχαιολογικό Μουσείο</a:t>
            </a:r>
          </a:p>
        </p:txBody>
      </p:sp>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p:txBody>
          <a:bodyPr/>
          <a:lstStyle/>
          <a:p>
            <a:r>
              <a:rPr lang="el-GR" b="1" dirty="0">
                <a:solidFill>
                  <a:srgbClr val="FFFFFF"/>
                </a:solidFill>
              </a:rPr>
              <a:t>Χανιά – </a:t>
            </a:r>
            <a:r>
              <a:rPr lang="el-GR" b="1" dirty="0" smtClean="0">
                <a:solidFill>
                  <a:srgbClr val="FFFFFF"/>
                </a:solidFill>
              </a:rPr>
              <a:t>Αρχαιολογικό </a:t>
            </a:r>
            <a:r>
              <a:rPr lang="el-GR" b="1" dirty="0">
                <a:solidFill>
                  <a:srgbClr val="FFFFFF"/>
                </a:solidFill>
              </a:rPr>
              <a:t>Μουσείο</a:t>
            </a:r>
          </a:p>
        </p:txBody>
      </p:sp>
      <p:sp>
        <p:nvSpPr>
          <p:cNvPr id="23" name="Θέση κειμένου 22">
            <a:extLst>
              <a:ext uri="{FF2B5EF4-FFF2-40B4-BE49-F238E27FC236}">
                <a16:creationId xmlns:a16="http://schemas.microsoft.com/office/drawing/2014/main" id="{1EE8DD28-7BFE-47FC-A557-C7CA0E2308B8}"/>
              </a:ext>
            </a:extLst>
          </p:cNvPr>
          <p:cNvSpPr>
            <a:spLocks noGrp="1"/>
          </p:cNvSpPr>
          <p:nvPr>
            <p:ph type="body" sz="quarter" idx="21"/>
          </p:nvPr>
        </p:nvSpPr>
        <p:spPr/>
        <p:txBody>
          <a:bodyPr/>
          <a:lstStyle/>
          <a:p>
            <a:r>
              <a:rPr lang="el-GR" b="1" dirty="0">
                <a:solidFill>
                  <a:schemeClr val="bg1"/>
                </a:solidFill>
              </a:rPr>
              <a:t>Χανιά – </a:t>
            </a:r>
            <a:r>
              <a:rPr lang="el-GR" b="1" dirty="0" smtClean="0">
                <a:solidFill>
                  <a:schemeClr val="bg1"/>
                </a:solidFill>
              </a:rPr>
              <a:t> </a:t>
            </a:r>
            <a:r>
              <a:rPr lang="el-GR" b="1" dirty="0">
                <a:solidFill>
                  <a:schemeClr val="bg1"/>
                </a:solidFill>
              </a:rPr>
              <a:t>Αρχαιολογικό Μουσείο</a:t>
            </a: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Χανιά – </a:t>
            </a:r>
            <a:r>
              <a:rPr lang="el-GR" b="1" dirty="0" smtClean="0">
                <a:solidFill>
                  <a:srgbClr val="FFFFFF"/>
                </a:solidFill>
              </a:rPr>
              <a:t> </a:t>
            </a:r>
            <a:r>
              <a:rPr lang="el-GR" b="1" dirty="0">
                <a:solidFill>
                  <a:srgbClr val="FFFFFF"/>
                </a:solidFill>
              </a:rPr>
              <a:t>Αρχαιολογικό Μουσείο</a:t>
            </a:r>
          </a:p>
        </p:txBody>
      </p:sp>
      <p:pic>
        <p:nvPicPr>
          <p:cNvPr id="33" name="Θέση εικόνας 32">
            <a:extLst>
              <a:ext uri="{FF2B5EF4-FFF2-40B4-BE49-F238E27FC236}">
                <a16:creationId xmlns:a16="http://schemas.microsoft.com/office/drawing/2014/main" id="{780980FA-45A2-439E-85B9-FEF675862C9E}"/>
              </a:ext>
            </a:extLst>
          </p:cNvPr>
          <p:cNvPicPr>
            <a:picLocks noGrp="1" noChangeAspect="1"/>
          </p:cNvPicPr>
          <p:nvPr>
            <p:ph type="pic" sz="quarter" idx="11"/>
          </p:nvPr>
        </p:nvPicPr>
        <p:blipFill>
          <a:blip r:embed="rId8" cstate="screen">
            <a:extLst>
              <a:ext uri="{28A0092B-C50C-407E-A947-70E740481C1C}">
                <a14:useLocalDpi xmlns:a14="http://schemas.microsoft.com/office/drawing/2010/main"/>
              </a:ext>
            </a:extLst>
          </a:blip>
          <a:srcRect t="3675" b="3675"/>
          <a:stretch>
            <a:fillRect/>
          </a:stretch>
        </p:blipFill>
        <p:spPr>
          <a:xfrm>
            <a:off x="839788" y="1487488"/>
            <a:ext cx="1618186" cy="2124075"/>
          </a:xfrm>
        </p:spPr>
      </p:pic>
      <p:pic>
        <p:nvPicPr>
          <p:cNvPr id="34" name="Θέση εικόνας 32">
            <a:extLst>
              <a:ext uri="{FF2B5EF4-FFF2-40B4-BE49-F238E27FC236}">
                <a16:creationId xmlns:a16="http://schemas.microsoft.com/office/drawing/2014/main" id="{E9B3B2A7-6CC9-4529-8705-DC2BCD17DAD1}"/>
              </a:ext>
            </a:extLst>
          </p:cNvPr>
          <p:cNvPicPr>
            <a:picLocks noChangeAspect="1"/>
          </p:cNvPicPr>
          <p:nvPr/>
        </p:nvPicPr>
        <p:blipFill>
          <a:blip r:embed="rId9" cstate="screen">
            <a:extLst>
              <a:ext uri="{28A0092B-C50C-407E-A947-70E740481C1C}">
                <a14:useLocalDpi xmlns:a14="http://schemas.microsoft.com/office/drawing/2010/main"/>
              </a:ext>
            </a:extLst>
          </a:blip>
          <a:srcRect t="3800" b="3800"/>
          <a:stretch/>
        </p:blipFill>
        <p:spPr>
          <a:xfrm>
            <a:off x="2457974" y="1487339"/>
            <a:ext cx="1662041" cy="2124075"/>
          </a:xfrm>
          <a:prstGeom prst="rect">
            <a:avLst/>
          </a:prstGeom>
          <a:pattFill prst="pct5">
            <a:fgClr>
              <a:schemeClr val="accent1"/>
            </a:fgClr>
            <a:bgClr>
              <a:schemeClr val="bg1"/>
            </a:bgClr>
          </a:pattFill>
        </p:spPr>
      </p:pic>
    </p:spTree>
    <p:extLst>
      <p:ext uri="{BB962C8B-B14F-4D97-AF65-F5344CB8AC3E}">
        <p14:creationId xmlns:p14="http://schemas.microsoft.com/office/powerpoint/2010/main" val="4056755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19" name="Θέση κειμένου 18">
            <a:extLst>
              <a:ext uri="{FF2B5EF4-FFF2-40B4-BE49-F238E27FC236}">
                <a16:creationId xmlns:a16="http://schemas.microsoft.com/office/drawing/2014/main" id="{934A1D76-3F88-439C-86E5-9A58C86E12AB}"/>
              </a:ext>
            </a:extLst>
          </p:cNvPr>
          <p:cNvSpPr>
            <a:spLocks noGrp="1"/>
          </p:cNvSpPr>
          <p:nvPr>
            <p:ph type="body" sz="quarter" idx="17"/>
          </p:nvPr>
        </p:nvSpPr>
        <p:spPr/>
        <p:txBody>
          <a:bodyPr/>
          <a:lstStyle/>
          <a:p>
            <a:r>
              <a:rPr lang="el-GR" b="1" dirty="0">
                <a:solidFill>
                  <a:schemeClr val="bg1"/>
                </a:solidFill>
              </a:rPr>
              <a:t>Κέρκυρα – Αρχαιολογικό Μουσείο</a:t>
            </a:r>
          </a:p>
        </p:txBody>
      </p:sp>
      <p:sp>
        <p:nvSpPr>
          <p:cNvPr id="21" name="Θέση κειμένου 20">
            <a:extLst>
              <a:ext uri="{FF2B5EF4-FFF2-40B4-BE49-F238E27FC236}">
                <a16:creationId xmlns:a16="http://schemas.microsoft.com/office/drawing/2014/main" id="{425B86B5-884C-4AE2-A67F-51BA0AF16689}"/>
              </a:ext>
            </a:extLst>
          </p:cNvPr>
          <p:cNvSpPr>
            <a:spLocks noGrp="1"/>
          </p:cNvSpPr>
          <p:nvPr>
            <p:ph type="body" sz="quarter" idx="19"/>
          </p:nvPr>
        </p:nvSpPr>
        <p:spPr/>
        <p:txBody>
          <a:bodyPr/>
          <a:lstStyle/>
          <a:p>
            <a:r>
              <a:rPr lang="el-GR" b="1" dirty="0">
                <a:solidFill>
                  <a:srgbClr val="FFFFFF"/>
                </a:solidFill>
              </a:rPr>
              <a:t>Θεσσαλονίκη – Μουσείο Βυζαντινού Πολιτισμού</a:t>
            </a:r>
          </a:p>
        </p:txBody>
      </p:sp>
      <p:sp>
        <p:nvSpPr>
          <p:cNvPr id="22" name="Θέση κειμένου 21">
            <a:extLst>
              <a:ext uri="{FF2B5EF4-FFF2-40B4-BE49-F238E27FC236}">
                <a16:creationId xmlns:a16="http://schemas.microsoft.com/office/drawing/2014/main" id="{8D5D1C75-F7EE-4F65-8F6C-A6B09B98B3D9}"/>
              </a:ext>
            </a:extLst>
          </p:cNvPr>
          <p:cNvSpPr>
            <a:spLocks noGrp="1"/>
          </p:cNvSpPr>
          <p:nvPr>
            <p:ph type="body" sz="quarter" idx="20"/>
          </p:nvPr>
        </p:nvSpPr>
        <p:spPr/>
        <p:txBody>
          <a:bodyPr/>
          <a:lstStyle/>
          <a:p>
            <a:r>
              <a:rPr lang="el-GR" b="1" dirty="0">
                <a:solidFill>
                  <a:srgbClr val="FFFFFF"/>
                </a:solidFill>
              </a:rPr>
              <a:t>Θεσσαλονίκη – Αρχαιολογικό Μουσείο</a:t>
            </a:r>
          </a:p>
        </p:txBody>
      </p:sp>
      <p:sp>
        <p:nvSpPr>
          <p:cNvPr id="23" name="Θέση κειμένου 22">
            <a:extLst>
              <a:ext uri="{FF2B5EF4-FFF2-40B4-BE49-F238E27FC236}">
                <a16:creationId xmlns:a16="http://schemas.microsoft.com/office/drawing/2014/main" id="{1EE8DD28-7BFE-47FC-A557-C7CA0E2308B8}"/>
              </a:ext>
            </a:extLst>
          </p:cNvPr>
          <p:cNvSpPr>
            <a:spLocks noGrp="1"/>
          </p:cNvSpPr>
          <p:nvPr>
            <p:ph type="body" sz="quarter" idx="21"/>
          </p:nvPr>
        </p:nvSpPr>
        <p:spPr/>
        <p:txBody>
          <a:bodyPr/>
          <a:lstStyle/>
          <a:p>
            <a:r>
              <a:rPr lang="el-GR" b="1" dirty="0">
                <a:solidFill>
                  <a:srgbClr val="FFFFFF"/>
                </a:solidFill>
              </a:rPr>
              <a:t>Θεσσαλονίκη - Αρχαιολογικό Μουσείο</a:t>
            </a:r>
          </a:p>
        </p:txBody>
      </p:sp>
      <p:sp>
        <p:nvSpPr>
          <p:cNvPr id="24" name="Θέση κειμένου 23">
            <a:extLst>
              <a:ext uri="{FF2B5EF4-FFF2-40B4-BE49-F238E27FC236}">
                <a16:creationId xmlns:a16="http://schemas.microsoft.com/office/drawing/2014/main" id="{DE7DE0AD-DB68-4B34-8CDB-638E9BF3D4C9}"/>
              </a:ext>
            </a:extLst>
          </p:cNvPr>
          <p:cNvSpPr>
            <a:spLocks noGrp="1"/>
          </p:cNvSpPr>
          <p:nvPr>
            <p:ph type="body" sz="quarter" idx="22"/>
          </p:nvPr>
        </p:nvSpPr>
        <p:spPr/>
        <p:txBody>
          <a:bodyPr/>
          <a:lstStyle/>
          <a:p>
            <a:r>
              <a:rPr lang="el-GR" b="1" dirty="0">
                <a:solidFill>
                  <a:srgbClr val="FFFFFF"/>
                </a:solidFill>
              </a:rPr>
              <a:t>Δελφοί – Αρχαιολογικό Μουσείο</a:t>
            </a:r>
          </a:p>
        </p:txBody>
      </p:sp>
      <p:pic>
        <p:nvPicPr>
          <p:cNvPr id="29" name="Θέση εικόνας 28">
            <a:extLst>
              <a:ext uri="{FF2B5EF4-FFF2-40B4-BE49-F238E27FC236}">
                <a16:creationId xmlns:a16="http://schemas.microsoft.com/office/drawing/2014/main" id="{C09B42D2-5886-45DD-8CD8-83B9171F6AF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t="15652" b="40692"/>
          <a:stretch/>
        </p:blipFill>
        <p:spPr>
          <a:xfrm>
            <a:off x="839456" y="1487342"/>
            <a:ext cx="3248026" cy="2124075"/>
          </a:xfrm>
        </p:spPr>
      </p:pic>
      <p:pic>
        <p:nvPicPr>
          <p:cNvPr id="60" name="Θέση εικόνας 59">
            <a:extLst>
              <a:ext uri="{FF2B5EF4-FFF2-40B4-BE49-F238E27FC236}">
                <a16:creationId xmlns:a16="http://schemas.microsoft.com/office/drawing/2014/main" id="{2A240794-6EBB-483B-BE31-8BC8323492F5}"/>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t="4847" b="4847"/>
          <a:stretch>
            <a:fillRect/>
          </a:stretch>
        </p:blipFill>
        <p:spPr/>
      </p:pic>
      <p:pic>
        <p:nvPicPr>
          <p:cNvPr id="62" name="Θέση εικόνας 61">
            <a:extLst>
              <a:ext uri="{FF2B5EF4-FFF2-40B4-BE49-F238E27FC236}">
                <a16:creationId xmlns:a16="http://schemas.microsoft.com/office/drawing/2014/main" id="{808DE83A-83B7-4501-B7B4-CABC1C56FB74}"/>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l="2405" r="2405"/>
          <a:stretch>
            <a:fillRect/>
          </a:stretch>
        </p:blipFill>
        <p:spPr/>
      </p:pic>
      <p:sp>
        <p:nvSpPr>
          <p:cNvPr id="37" name="TextBox 36">
            <a:extLst>
              <a:ext uri="{FF2B5EF4-FFF2-40B4-BE49-F238E27FC236}">
                <a16:creationId xmlns:a16="http://schemas.microsoft.com/office/drawing/2014/main" id="{9DC840EA-0635-420D-8B26-34481B8A553C}"/>
              </a:ext>
            </a:extLst>
          </p:cNvPr>
          <p:cNvSpPr txBox="1"/>
          <p:nvPr/>
        </p:nvSpPr>
        <p:spPr>
          <a:xfrm>
            <a:off x="4701903" y="16021"/>
            <a:ext cx="7176907" cy="1384995"/>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Προσβασιμότητα συλλογών</a:t>
            </a:r>
          </a:p>
          <a:p>
            <a:pPr marL="457200" indent="-457200">
              <a:buFont typeface="Arial" panose="020B0604020202020204" pitchFamily="34" charset="0"/>
              <a:buChar char="•"/>
            </a:pPr>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Απτικά εκθέματα, ακουστική ξενάγηση και ξενάγηση στη νοηματική γλώσσα</a:t>
            </a:r>
          </a:p>
        </p:txBody>
      </p:sp>
      <p:grpSp>
        <p:nvGrpSpPr>
          <p:cNvPr id="38" name="Group 4">
            <a:extLst>
              <a:ext uri="{FF2B5EF4-FFF2-40B4-BE49-F238E27FC236}">
                <a16:creationId xmlns:a16="http://schemas.microsoft.com/office/drawing/2014/main" id="{6D8D625E-C581-4EF0-AF70-10B4C3CE4789}"/>
              </a:ext>
            </a:extLst>
          </p:cNvPr>
          <p:cNvGrpSpPr/>
          <p:nvPr/>
        </p:nvGrpSpPr>
        <p:grpSpPr>
          <a:xfrm>
            <a:off x="4701903" y="164717"/>
            <a:ext cx="265234" cy="819046"/>
            <a:chOff x="6360160" y="4856480"/>
            <a:chExt cx="0" cy="1442720"/>
          </a:xfrm>
        </p:grpSpPr>
        <p:cxnSp>
          <p:nvCxnSpPr>
            <p:cNvPr id="39" name="Straight Connector 5">
              <a:extLst>
                <a:ext uri="{FF2B5EF4-FFF2-40B4-BE49-F238E27FC236}">
                  <a16:creationId xmlns:a16="http://schemas.microsoft.com/office/drawing/2014/main" id="{157E276E-9BED-4773-90B7-44D2DF65236D}"/>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41" name="Straight Connector 6">
              <a:extLst>
                <a:ext uri="{FF2B5EF4-FFF2-40B4-BE49-F238E27FC236}">
                  <a16:creationId xmlns:a16="http://schemas.microsoft.com/office/drawing/2014/main" id="{21D3A9B5-1D65-4D0C-9648-50FAEA6259B6}"/>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43" name="Straight Connector 7">
              <a:extLst>
                <a:ext uri="{FF2B5EF4-FFF2-40B4-BE49-F238E27FC236}">
                  <a16:creationId xmlns:a16="http://schemas.microsoft.com/office/drawing/2014/main" id="{713E7986-4C5D-40EE-9FDC-CEC65B49B8E5}"/>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45" name="Θέση κειμένου 18">
            <a:extLst>
              <a:ext uri="{FF2B5EF4-FFF2-40B4-BE49-F238E27FC236}">
                <a16:creationId xmlns:a16="http://schemas.microsoft.com/office/drawing/2014/main" id="{803A6065-597C-4F90-8B5B-5ACAC3B7613C}"/>
              </a:ext>
            </a:extLst>
          </p:cNvPr>
          <p:cNvSpPr txBox="1">
            <a:spLocks/>
          </p:cNvSpPr>
          <p:nvPr/>
        </p:nvSpPr>
        <p:spPr>
          <a:xfrm>
            <a:off x="4304413" y="3611222"/>
            <a:ext cx="3248025" cy="50357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05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l-GR" b="1" dirty="0">
                <a:solidFill>
                  <a:srgbClr val="FFFFFF"/>
                </a:solidFill>
              </a:rPr>
              <a:t>Μουσείο Αρχαίας Ολυμπίας</a:t>
            </a:r>
          </a:p>
        </p:txBody>
      </p:sp>
      <p:pic>
        <p:nvPicPr>
          <p:cNvPr id="47" name="Θέση εικόνας 32">
            <a:extLst>
              <a:ext uri="{FF2B5EF4-FFF2-40B4-BE49-F238E27FC236}">
                <a16:creationId xmlns:a16="http://schemas.microsoft.com/office/drawing/2014/main" id="{DFFCA63D-CE1F-4D8A-A101-94D8A525A5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 t="6711" r="-10" b="5315"/>
          <a:stretch/>
        </p:blipFill>
        <p:spPr>
          <a:xfrm>
            <a:off x="4304744" y="1487295"/>
            <a:ext cx="1618186" cy="2124075"/>
          </a:xfrm>
          <a:prstGeom prst="rect">
            <a:avLst/>
          </a:prstGeom>
          <a:pattFill prst="pct5">
            <a:fgClr>
              <a:schemeClr val="accent1"/>
            </a:fgClr>
            <a:bgClr>
              <a:schemeClr val="bg1"/>
            </a:bgClr>
          </a:pattFill>
        </p:spPr>
      </p:pic>
      <p:pic>
        <p:nvPicPr>
          <p:cNvPr id="49" name="Θέση εικόνας 32">
            <a:extLst>
              <a:ext uri="{FF2B5EF4-FFF2-40B4-BE49-F238E27FC236}">
                <a16:creationId xmlns:a16="http://schemas.microsoft.com/office/drawing/2014/main" id="{43603AAA-32A5-4BDC-A801-B6B2891C9CD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9846" b="8494"/>
          <a:stretch/>
        </p:blipFill>
        <p:spPr>
          <a:xfrm>
            <a:off x="5922930" y="1487146"/>
            <a:ext cx="1662041" cy="2124075"/>
          </a:xfrm>
          <a:prstGeom prst="rect">
            <a:avLst/>
          </a:prstGeom>
          <a:pattFill prst="pct5">
            <a:fgClr>
              <a:schemeClr val="accent1"/>
            </a:fgClr>
            <a:bgClr>
              <a:schemeClr val="bg1"/>
            </a:bgClr>
          </a:pattFill>
        </p:spPr>
      </p:pic>
      <p:pic>
        <p:nvPicPr>
          <p:cNvPr id="52" name="Θέση εικόνας 51">
            <a:extLst>
              <a:ext uri="{FF2B5EF4-FFF2-40B4-BE49-F238E27FC236}">
                <a16:creationId xmlns:a16="http://schemas.microsoft.com/office/drawing/2014/main" id="{9E801BEB-B288-45CD-9451-9721EB1417F4}"/>
              </a:ext>
            </a:extLst>
          </p:cNvPr>
          <p:cNvPicPr>
            <a:picLocks noGrp="1" noChangeAspect="1"/>
          </p:cNvPicPr>
          <p:nvPr>
            <p:ph type="pic" sz="quarter" idx="13"/>
          </p:nvPr>
        </p:nvPicPr>
        <p:blipFill rotWithShape="1">
          <a:blip r:embed="rId8" cstate="screen">
            <a:extLst>
              <a:ext uri="{28A0092B-C50C-407E-A947-70E740481C1C}">
                <a14:useLocalDpi xmlns:a14="http://schemas.microsoft.com/office/drawing/2010/main"/>
              </a:ext>
            </a:extLst>
          </a:blip>
          <a:srcRect l="22126" t="9" r="6630" b="-9"/>
          <a:stretch/>
        </p:blipFill>
        <p:spPr>
          <a:xfrm>
            <a:off x="7802232" y="1487340"/>
            <a:ext cx="3248026" cy="2124075"/>
          </a:xfrm>
        </p:spPr>
      </p:pic>
      <p:pic>
        <p:nvPicPr>
          <p:cNvPr id="58" name="Θέση εικόνας 57">
            <a:extLst>
              <a:ext uri="{FF2B5EF4-FFF2-40B4-BE49-F238E27FC236}">
                <a16:creationId xmlns:a16="http://schemas.microsoft.com/office/drawing/2014/main" id="{3DA7FCC0-853A-42DF-8E0B-23CAA8312BFF}"/>
              </a:ext>
            </a:extLst>
          </p:cNvPr>
          <p:cNvPicPr>
            <a:picLocks noGrp="1" noChangeAspect="1"/>
          </p:cNvPicPr>
          <p:nvPr>
            <p:ph type="pic" sz="quarter" idx="14"/>
          </p:nvPr>
        </p:nvPicPr>
        <p:blipFill>
          <a:blip r:embed="rId9" cstate="screen">
            <a:extLst>
              <a:ext uri="{28A0092B-C50C-407E-A947-70E740481C1C}">
                <a14:useLocalDpi xmlns:a14="http://schemas.microsoft.com/office/drawing/2010/main"/>
              </a:ext>
            </a:extLst>
          </a:blip>
          <a:srcRect t="2594" b="2594"/>
          <a:stretch>
            <a:fillRect/>
          </a:stretch>
        </p:blipFill>
        <p:spPr/>
      </p:pic>
    </p:spTree>
    <p:extLst>
      <p:ext uri="{BB962C8B-B14F-4D97-AF65-F5344CB8AC3E}">
        <p14:creationId xmlns:p14="http://schemas.microsoft.com/office/powerpoint/2010/main" val="1772423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Ορθογώνιο 16">
            <a:extLst>
              <a:ext uri="{FF2B5EF4-FFF2-40B4-BE49-F238E27FC236}">
                <a16:creationId xmlns:a16="http://schemas.microsoft.com/office/drawing/2014/main" id="{55041C78-9211-44BF-B0FD-5C2222B01177}"/>
              </a:ext>
            </a:extLst>
          </p:cNvPr>
          <p:cNvSpPr/>
          <p:nvPr/>
        </p:nvSpPr>
        <p:spPr>
          <a:xfrm>
            <a:off x="10561" y="1045977"/>
            <a:ext cx="4780699" cy="5804350"/>
          </a:xfrm>
          <a:prstGeom prst="rect">
            <a:avLst/>
          </a:prstGeom>
          <a:solidFill>
            <a:srgbClr val="06849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Θέση εικόνας 15">
            <a:extLst>
              <a:ext uri="{FF2B5EF4-FFF2-40B4-BE49-F238E27FC236}">
                <a16:creationId xmlns:a16="http://schemas.microsoft.com/office/drawing/2014/main" id="{43A61C8C-882D-4459-90A3-3DF76E31FE31}"/>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tretch>
            <a:fillRect/>
          </a:stretch>
        </p:blipFill>
        <p:spPr>
          <a:xfrm>
            <a:off x="4801823" y="1033526"/>
            <a:ext cx="7379616" cy="5821072"/>
          </a:xfrm>
        </p:spPr>
      </p:pic>
      <p:sp>
        <p:nvSpPr>
          <p:cNvPr id="1141" name="TextBox 1140">
            <a:extLst>
              <a:ext uri="{FF2B5EF4-FFF2-40B4-BE49-F238E27FC236}">
                <a16:creationId xmlns:a16="http://schemas.microsoft.com/office/drawing/2014/main" id="{53A62B68-8ECC-4CB5-808F-E28C308A450A}"/>
              </a:ext>
            </a:extLst>
          </p:cNvPr>
          <p:cNvSpPr txBox="1"/>
          <p:nvPr/>
        </p:nvSpPr>
        <p:spPr>
          <a:xfrm>
            <a:off x="344812" y="2378049"/>
            <a:ext cx="4112198" cy="3910267"/>
          </a:xfrm>
          <a:prstGeom prst="rect">
            <a:avLst/>
          </a:prstGeom>
          <a:noFill/>
        </p:spPr>
        <p:txBody>
          <a:bodyPr wrap="square" rtlCol="0">
            <a:normAutofit lnSpcReduction="10000"/>
          </a:bodyPr>
          <a:lstStyle/>
          <a:p>
            <a:r>
              <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Εθνικό Σχέδιο Δράσης για τα Δικαιώματα των Ατόμων με </a:t>
            </a:r>
            <a:r>
              <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Αναπηρία</a:t>
            </a:r>
          </a:p>
          <a:p>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endPar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r>
              <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Και συνεχίζουμε... Για να κάνουμε την καθολική προσβασιμότητα στα πολιτιστικά </a:t>
            </a:r>
            <a:r>
              <a:rPr lang="el-GR" sz="2000" b="1" kern="0" spc="50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αγαθά πράξη</a:t>
            </a:r>
          </a:p>
          <a:p>
            <a:endPar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pPr algn="ctr"/>
            <a:r>
              <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2023-2027</a:t>
            </a:r>
          </a:p>
          <a:p>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endPar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endParaRPr lang="el-GR" sz="2000" b="1" kern="0" spc="5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endParaRPr lang="el-GR" sz="2000" b="1" kern="0" spc="5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35" name="Εικόνα 334">
            <a:extLst>
              <a:ext uri="{FF2B5EF4-FFF2-40B4-BE49-F238E27FC236}">
                <a16:creationId xmlns:a16="http://schemas.microsoft.com/office/drawing/2014/main" id="{8EACDC8E-FAE5-4F2F-BA4A-7081964409D1}"/>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p:blipFill>
        <p:spPr>
          <a:xfrm>
            <a:off x="92800" y="0"/>
            <a:ext cx="4688132" cy="1008621"/>
          </a:xfrm>
          <a:prstGeom prst="rect">
            <a:avLst/>
          </a:prstGeom>
        </p:spPr>
      </p:pic>
    </p:spTree>
    <p:extLst>
      <p:ext uri="{BB962C8B-B14F-4D97-AF65-F5344CB8AC3E}">
        <p14:creationId xmlns:p14="http://schemas.microsoft.com/office/powerpoint/2010/main" val="2461586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εικόνας 8">
            <a:extLst>
              <a:ext uri="{FF2B5EF4-FFF2-40B4-BE49-F238E27FC236}">
                <a16:creationId xmlns:a16="http://schemas.microsoft.com/office/drawing/2014/main" id="{CEE842BD-2DFB-4742-A44A-7CF9D56EA1BA}"/>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l="3347" r="3347"/>
          <a:stretch>
            <a:fillRect/>
          </a:stretch>
        </p:blipFill>
        <p:spPr>
          <a:xfrm>
            <a:off x="0" y="870391"/>
            <a:ext cx="5432612" cy="4851951"/>
          </a:xfrm>
        </p:spPr>
      </p:pic>
      <p:sp>
        <p:nvSpPr>
          <p:cNvPr id="10" name="Ορθογώνιο 9">
            <a:extLst>
              <a:ext uri="{FF2B5EF4-FFF2-40B4-BE49-F238E27FC236}">
                <a16:creationId xmlns:a16="http://schemas.microsoft.com/office/drawing/2014/main" id="{1517E089-CAD1-46D8-B256-6EC75216DE56}"/>
              </a:ext>
            </a:extLst>
          </p:cNvPr>
          <p:cNvSpPr/>
          <p:nvPr/>
        </p:nvSpPr>
        <p:spPr>
          <a:xfrm>
            <a:off x="5496180" y="870391"/>
            <a:ext cx="6695820" cy="5987609"/>
          </a:xfrm>
          <a:prstGeom prst="rect">
            <a:avLst/>
          </a:prstGeom>
          <a:solidFill>
            <a:srgbClr val="06849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Εικόνα 10">
            <a:extLst>
              <a:ext uri="{FF2B5EF4-FFF2-40B4-BE49-F238E27FC236}">
                <a16:creationId xmlns:a16="http://schemas.microsoft.com/office/drawing/2014/main" id="{6E15A5CC-25D1-4965-B3D6-7F0536EB8B85}"/>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p:blipFill>
        <p:spPr>
          <a:xfrm>
            <a:off x="142600" y="148275"/>
            <a:ext cx="2231483" cy="532231"/>
          </a:xfrm>
          <a:prstGeom prst="rect">
            <a:avLst/>
          </a:prstGeom>
        </p:spPr>
      </p:pic>
      <p:sp>
        <p:nvSpPr>
          <p:cNvPr id="13" name="TextBox 12">
            <a:extLst>
              <a:ext uri="{FF2B5EF4-FFF2-40B4-BE49-F238E27FC236}">
                <a16:creationId xmlns:a16="http://schemas.microsoft.com/office/drawing/2014/main" id="{DE678D14-E4B0-4D10-9144-52DADFD54CE7}"/>
              </a:ext>
            </a:extLst>
          </p:cNvPr>
          <p:cNvSpPr txBox="1"/>
          <p:nvPr/>
        </p:nvSpPr>
        <p:spPr>
          <a:xfrm>
            <a:off x="5892257" y="1208353"/>
            <a:ext cx="5911816" cy="2862322"/>
          </a:xfrm>
          <a:prstGeom prst="rect">
            <a:avLst/>
          </a:prstGeom>
          <a:noFill/>
        </p:spPr>
        <p:txBody>
          <a:bodyPr wrap="square">
            <a:spAutoFit/>
          </a:bodyPr>
          <a:lstStyle/>
          <a:p>
            <a:pPr algn="just"/>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Μία από τις πρώτες μέριμνες της Κυβέρνησης, και </a:t>
            </a:r>
            <a:r>
              <a:rPr lang="el-GR"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προσωπικά </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του Πρωθυπουργού, υπήρξε η οριζόντια σχεδίαση και υλοποίηση ενός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Εθνικού Σχεδίου Δράσης για τα Δικαιώματα των Ατόμων με Αναπηρία </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στο πλαίσιο της επιτελικής λειτουργίας του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Επιτελικού Κράτους</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Ενός Σχεδίου, που θα διασφαλίζει θεσμικά και πρακτικά, ότι τα άτομα με αναπηρία θα απολαμβάνουν απρόσκοπτα και με αυτονομία την επαγγελματική ένταξη και τη συμμετοχή τους στην κοινωνική, οικονομική, πολιτική και πολιτιστική ζωή της χώρας</a:t>
            </a:r>
          </a:p>
        </p:txBody>
      </p:sp>
    </p:spTree>
    <p:extLst>
      <p:ext uri="{BB962C8B-B14F-4D97-AF65-F5344CB8AC3E}">
        <p14:creationId xmlns:p14="http://schemas.microsoft.com/office/powerpoint/2010/main" val="2229039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3">
            <a:extLst>
              <a:ext uri="{FF2B5EF4-FFF2-40B4-BE49-F238E27FC236}">
                <a16:creationId xmlns:a16="http://schemas.microsoft.com/office/drawing/2014/main" id="{FF8EAEC1-0545-4DE3-9C19-EA9DB1DD54F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3125" b="3125"/>
          <a:stretch>
            <a:fillRect/>
          </a:stretch>
        </p:blipFill>
        <p:spPr/>
      </p:pic>
      <p:sp>
        <p:nvSpPr>
          <p:cNvPr id="5" name="TextBox 4">
            <a:extLst>
              <a:ext uri="{FF2B5EF4-FFF2-40B4-BE49-F238E27FC236}">
                <a16:creationId xmlns:a16="http://schemas.microsoft.com/office/drawing/2014/main" id="{F67F7B07-5577-420F-B90B-B61517FF9B1F}"/>
              </a:ext>
            </a:extLst>
          </p:cNvPr>
          <p:cNvSpPr txBox="1"/>
          <p:nvPr/>
        </p:nvSpPr>
        <p:spPr>
          <a:xfrm>
            <a:off x="73931" y="1556477"/>
            <a:ext cx="773995" cy="2215991"/>
          </a:xfrm>
          <a:prstGeom prst="rect">
            <a:avLst/>
          </a:prstGeom>
          <a:noFill/>
        </p:spPr>
        <p:txBody>
          <a:bodyPr wrap="none" rtlCol="0">
            <a:spAutoFit/>
          </a:bodyPr>
          <a:lstStyle/>
          <a:p>
            <a:r>
              <a:rPr lang="en-US" sz="13800" dirty="0">
                <a:solidFill>
                  <a:srgbClr val="0000FF"/>
                </a:solidFill>
                <a:latin typeface="Playfair Display" panose="00000500000000000000" pitchFamily="2" charset="0"/>
              </a:rPr>
              <a:t>“</a:t>
            </a:r>
          </a:p>
        </p:txBody>
      </p:sp>
      <p:sp>
        <p:nvSpPr>
          <p:cNvPr id="12" name="Rectangle 11">
            <a:extLst>
              <a:ext uri="{FF2B5EF4-FFF2-40B4-BE49-F238E27FC236}">
                <a16:creationId xmlns:a16="http://schemas.microsoft.com/office/drawing/2014/main" id="{BD5D1785-D444-438A-B113-B80BB986A17E}"/>
              </a:ext>
            </a:extLst>
          </p:cNvPr>
          <p:cNvSpPr/>
          <p:nvPr/>
        </p:nvSpPr>
        <p:spPr>
          <a:xfrm>
            <a:off x="891984" y="2458942"/>
            <a:ext cx="5241072" cy="990015"/>
          </a:xfrm>
          <a:prstGeom prst="rect">
            <a:avLst/>
          </a:prstGeom>
        </p:spPr>
        <p:txBody>
          <a:bodyPr wrap="square">
            <a:spAutoFit/>
          </a:bodyPr>
          <a:lstStyle/>
          <a:p>
            <a:pPr algn="just">
              <a:lnSpc>
                <a:spcPct val="150000"/>
              </a:lnSpc>
            </a:pPr>
            <a:r>
              <a:rPr lang="el-GR" sz="2000" kern="0" dirty="0">
                <a:solidFill>
                  <a:srgbClr val="0000FF"/>
                </a:solidFill>
                <a:latin typeface="Calibri" panose="020F0502020204030204" pitchFamily="34" charset="0"/>
                <a:ea typeface="Calibri" panose="020F0502020204030204" pitchFamily="34" charset="0"/>
                <a:cs typeface="Calibri" panose="020F0502020204030204" pitchFamily="34" charset="0"/>
              </a:rPr>
              <a:t>Ο Πολιτισμός αποτελεί θεμελιώδες ανθρώπινο δικαίωμα και </a:t>
            </a:r>
            <a:r>
              <a:rPr lang="el-GR" sz="2000" kern="0" dirty="0" smtClean="0">
                <a:solidFill>
                  <a:srgbClr val="0000FF"/>
                </a:solidFill>
                <a:latin typeface="Calibri" panose="020F0502020204030204" pitchFamily="34" charset="0"/>
                <a:ea typeface="Calibri" panose="020F0502020204030204" pitchFamily="34" charset="0"/>
                <a:cs typeface="Calibri" panose="020F0502020204030204" pitchFamily="34" charset="0"/>
              </a:rPr>
              <a:t>δημόσιο </a:t>
            </a:r>
            <a:r>
              <a:rPr lang="el-GR" sz="2000" kern="0" dirty="0">
                <a:solidFill>
                  <a:srgbClr val="0000FF"/>
                </a:solidFill>
                <a:latin typeface="Calibri" panose="020F0502020204030204" pitchFamily="34" charset="0"/>
                <a:ea typeface="Calibri" panose="020F0502020204030204" pitchFamily="34" charset="0"/>
                <a:cs typeface="Calibri" panose="020F0502020204030204" pitchFamily="34" charset="0"/>
              </a:rPr>
              <a:t>κοινωνικό αγαθό</a:t>
            </a:r>
          </a:p>
        </p:txBody>
      </p:sp>
      <p:sp>
        <p:nvSpPr>
          <p:cNvPr id="13" name="TextBox 12">
            <a:extLst>
              <a:ext uri="{FF2B5EF4-FFF2-40B4-BE49-F238E27FC236}">
                <a16:creationId xmlns:a16="http://schemas.microsoft.com/office/drawing/2014/main" id="{36206BA8-F46D-47B7-AFDA-AD322C08CC71}"/>
              </a:ext>
            </a:extLst>
          </p:cNvPr>
          <p:cNvSpPr txBox="1"/>
          <p:nvPr/>
        </p:nvSpPr>
        <p:spPr>
          <a:xfrm>
            <a:off x="10995758" y="199697"/>
            <a:ext cx="1055246" cy="307777"/>
          </a:xfrm>
          <a:prstGeom prst="rect">
            <a:avLst/>
          </a:prstGeom>
          <a:noFill/>
        </p:spPr>
        <p:txBody>
          <a:bodyPr wrap="square" rtlCol="0">
            <a:spAutoFit/>
          </a:bodyPr>
          <a:lstStyle/>
          <a:p>
            <a:r>
              <a:rPr lang="en-US" sz="1400" b="1" spc="100">
                <a:solidFill>
                  <a:schemeClr val="tx1">
                    <a:lumMod val="65000"/>
                    <a:lumOff val="35000"/>
                  </a:schemeClr>
                </a:solidFill>
                <a:latin typeface="Playfair Display" panose="00000500000000000000" pitchFamily="2" charset="0"/>
              </a:rPr>
              <a:t>Aesthic</a:t>
            </a:r>
          </a:p>
        </p:txBody>
      </p:sp>
      <p:sp>
        <p:nvSpPr>
          <p:cNvPr id="9" name="TextBox 8">
            <a:extLst>
              <a:ext uri="{FF2B5EF4-FFF2-40B4-BE49-F238E27FC236}">
                <a16:creationId xmlns:a16="http://schemas.microsoft.com/office/drawing/2014/main" id="{6CD587F9-9D01-4A47-AC8C-E6696FF7C4DD}"/>
              </a:ext>
            </a:extLst>
          </p:cNvPr>
          <p:cNvSpPr txBox="1"/>
          <p:nvPr/>
        </p:nvSpPr>
        <p:spPr>
          <a:xfrm>
            <a:off x="5634174" y="2861154"/>
            <a:ext cx="773995" cy="2215991"/>
          </a:xfrm>
          <a:prstGeom prst="rect">
            <a:avLst/>
          </a:prstGeom>
          <a:noFill/>
        </p:spPr>
        <p:txBody>
          <a:bodyPr wrap="none" rtlCol="0">
            <a:spAutoFit/>
          </a:bodyPr>
          <a:lstStyle/>
          <a:p>
            <a:r>
              <a:rPr lang="en-US" sz="13800" dirty="0">
                <a:solidFill>
                  <a:srgbClr val="0000FF"/>
                </a:solidFill>
                <a:latin typeface="Playfair Display" panose="00000500000000000000" pitchFamily="2" charset="0"/>
              </a:rPr>
              <a:t>“</a:t>
            </a:r>
          </a:p>
        </p:txBody>
      </p:sp>
      <p:pic>
        <p:nvPicPr>
          <p:cNvPr id="7" name="Εικόνα 6">
            <a:extLst>
              <a:ext uri="{FF2B5EF4-FFF2-40B4-BE49-F238E27FC236}">
                <a16:creationId xmlns:a16="http://schemas.microsoft.com/office/drawing/2014/main" id="{CF154AB6-BB30-4D9C-87AF-CDD0FCD97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Tree>
    <p:extLst>
      <p:ext uri="{BB962C8B-B14F-4D97-AF65-F5344CB8AC3E}">
        <p14:creationId xmlns:p14="http://schemas.microsoft.com/office/powerpoint/2010/main" val="2877916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εικόνας 3">
            <a:extLst>
              <a:ext uri="{FF2B5EF4-FFF2-40B4-BE49-F238E27FC236}">
                <a16:creationId xmlns:a16="http://schemas.microsoft.com/office/drawing/2014/main" id="{0E0FD9AF-96CC-4949-8C22-C4C19BB0ECC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818" b="818"/>
          <a:stretch/>
        </p:blipFill>
        <p:spPr>
          <a:xfrm>
            <a:off x="4890" y="785674"/>
            <a:ext cx="3261360" cy="4277360"/>
          </a:xfrm>
        </p:spPr>
      </p:pic>
      <p:sp>
        <p:nvSpPr>
          <p:cNvPr id="17" name="TextBox 16">
            <a:extLst>
              <a:ext uri="{FF2B5EF4-FFF2-40B4-BE49-F238E27FC236}">
                <a16:creationId xmlns:a16="http://schemas.microsoft.com/office/drawing/2014/main" id="{55154C9F-6DB8-4044-AFBF-A19F83D2D17E}"/>
              </a:ext>
            </a:extLst>
          </p:cNvPr>
          <p:cNvSpPr txBox="1"/>
          <p:nvPr/>
        </p:nvSpPr>
        <p:spPr>
          <a:xfrm>
            <a:off x="3671696" y="160388"/>
            <a:ext cx="7938665" cy="1077218"/>
          </a:xfrm>
          <a:prstGeom prst="rect">
            <a:avLst/>
          </a:prstGeom>
          <a:noFill/>
        </p:spPr>
        <p:txBody>
          <a:bodyPr wrap="square" rtlCol="0">
            <a:spAutoFit/>
          </a:bodyPr>
          <a:lstStyle/>
          <a:p>
            <a:r>
              <a:rPr lang="el-GR"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Ο Πολιτισμός αποτελεί θεμελιώδες ανθρώπινο δικαίωμα</a:t>
            </a:r>
            <a:r>
              <a:rPr lang="en-US"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a:t>
            </a:r>
            <a:r>
              <a:rPr lang="el-GR"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και</a:t>
            </a:r>
            <a:r>
              <a:rPr lang="en-US"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a:t>
            </a:r>
            <a:r>
              <a:rPr lang="el-GR" sz="3200" b="1"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δημόσιο κοινωνικό </a:t>
            </a:r>
            <a:r>
              <a:rPr lang="el-GR"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αγαθό</a:t>
            </a:r>
            <a:endParaRPr lang="en-US" sz="32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AC5CA601-7515-4A72-BCCD-4EDAD6F0E1CB}"/>
              </a:ext>
            </a:extLst>
          </p:cNvPr>
          <p:cNvSpPr/>
          <p:nvPr/>
        </p:nvSpPr>
        <p:spPr>
          <a:xfrm>
            <a:off x="3671696" y="1367138"/>
            <a:ext cx="8240671" cy="5250283"/>
          </a:xfrm>
          <a:prstGeom prst="rect">
            <a:avLst/>
          </a:prstGeom>
        </p:spPr>
        <p:txBody>
          <a:bodyPr wrap="square">
            <a:spAutoFit/>
          </a:bodyPr>
          <a:lstStyle/>
          <a:p>
            <a:pPr algn="just">
              <a:lnSpc>
                <a:spcPct val="150000"/>
              </a:lnSpc>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Σε όλες του τις εκφάνσεις, υλικές και άυλες, </a:t>
            </a:r>
            <a:r>
              <a:rPr lang="el-GR" sz="1500" b="1" dirty="0">
                <a:solidFill>
                  <a:srgbClr val="0D89A0"/>
                </a:solidFill>
                <a:latin typeface="Calibri" panose="020F0502020204030204" pitchFamily="34" charset="0"/>
                <a:ea typeface="Calibri" panose="020F0502020204030204" pitchFamily="34" charset="0"/>
                <a:cs typeface="Calibri" panose="020F0502020204030204" pitchFamily="34" charset="0"/>
              </a:rPr>
              <a:t>ο Πολιτισμός</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Δ</a:t>
            </a:r>
            <a:r>
              <a:rPr lang="el-GR" sz="15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ιαθέτει </a:t>
            </a: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μια πολύπλευρη και υψηλή πνευματική, παιδευτική, αισθητική, συμβολική και ψυχολογική αξία</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Σ</a:t>
            </a:r>
            <a:r>
              <a:rPr lang="el-GR" sz="15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υμβάλλει </a:t>
            </a: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στην άρση στερεοτύπων και προκαταλήψεων, στην ανεκτικότητα και στο σεβασμό της ιδιαιτερότητας και της πολυμορφίας, καθώς και στον απροκατάληπτο δημοκρατικό διάλογο</a:t>
            </a:r>
          </a:p>
          <a:p>
            <a:pPr algn="just">
              <a:lnSpc>
                <a:spcPct val="150000"/>
              </a:lnSpc>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Η διασφάλιση της </a:t>
            </a:r>
            <a:r>
              <a:rPr lang="el-GR" sz="1500" b="1" dirty="0">
                <a:solidFill>
                  <a:srgbClr val="0D89A0"/>
                </a:solidFill>
                <a:latin typeface="Calibri" panose="020F0502020204030204" pitchFamily="34" charset="0"/>
                <a:ea typeface="Calibri" panose="020F0502020204030204" pitchFamily="34" charset="0"/>
                <a:cs typeface="Calibri" panose="020F0502020204030204" pitchFamily="34" charset="0"/>
              </a:rPr>
              <a:t>ελεύθερης και απρόσκοπτης πρόσβασης στον Πολιτισμό </a:t>
            </a: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για όλους ανεξαιρέτως τους </a:t>
            </a:r>
            <a:r>
              <a:rPr lang="el-GR" sz="15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πολίτες:</a:t>
            </a:r>
            <a:endPar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628650" lvl="1"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είναι ζήτημα κοινωνικής ισότητας και δικαιοσύνης</a:t>
            </a:r>
          </a:p>
          <a:p>
            <a:pPr marL="628650" lvl="1"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και κατ’ επέκταση ζήτημα </a:t>
            </a:r>
            <a:r>
              <a:rPr lang="el-GR" sz="1500" dirty="0" smtClean="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Δημοκρατίας</a:t>
            </a:r>
            <a:endPar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Η ισότιμη πρόσβαση κάθε πολίτη στα πολιτιστικά αγαθά </a:t>
            </a:r>
            <a:r>
              <a:rPr lang="el-GR" sz="1500" b="1" dirty="0">
                <a:solidFill>
                  <a:srgbClr val="0D89A0"/>
                </a:solidFill>
                <a:latin typeface="Calibri" panose="020F0502020204030204" pitchFamily="34" charset="0"/>
                <a:ea typeface="Calibri" panose="020F0502020204030204" pitchFamily="34" charset="0"/>
                <a:cs typeface="Calibri" panose="020F0502020204030204" pitchFamily="34" charset="0"/>
              </a:rPr>
              <a:t>κατοχυρώνεται από πλήθος δεσμευτικών νομικών κειμένων</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την Οικουμενική Διακήρυξη για τα Δικαιώματα του Ανθρώπου των Ηνωμένων Εθνών</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τη Σύμβαση για τα Δικαιώματα των Ατόμων με Αναπηρίες του ίδιου οργανισμού</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την Ευρωπαϊκή Σύμβαση Δικαιωμάτων του Ανθρώπου</a:t>
            </a:r>
          </a:p>
          <a:p>
            <a:pPr marL="171450" indent="-171450" algn="just">
              <a:lnSpc>
                <a:spcPct val="150000"/>
              </a:lnSpc>
              <a:buFont typeface="Arial" panose="020B0604020202020204" pitchFamily="34" charset="0"/>
              <a:buChar char="•"/>
            </a:pPr>
            <a:r>
              <a:rPr lang="el-GR" sz="15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το άρθρο 21 παρ. 6 του Συντάγματος της Ελλάδας</a:t>
            </a:r>
          </a:p>
        </p:txBody>
      </p:sp>
      <p:grpSp>
        <p:nvGrpSpPr>
          <p:cNvPr id="33" name="Group 32">
            <a:extLst>
              <a:ext uri="{FF2B5EF4-FFF2-40B4-BE49-F238E27FC236}">
                <a16:creationId xmlns:a16="http://schemas.microsoft.com/office/drawing/2014/main" id="{DAE2D744-F754-4DF5-BE38-6EBE618BC991}"/>
              </a:ext>
            </a:extLst>
          </p:cNvPr>
          <p:cNvGrpSpPr/>
          <p:nvPr/>
        </p:nvGrpSpPr>
        <p:grpSpPr>
          <a:xfrm>
            <a:off x="3671696" y="350147"/>
            <a:ext cx="229260" cy="819046"/>
            <a:chOff x="6360160" y="4856480"/>
            <a:chExt cx="0" cy="1442720"/>
          </a:xfrm>
        </p:grpSpPr>
        <p:cxnSp>
          <p:nvCxnSpPr>
            <p:cNvPr id="20" name="Straight Connector 19">
              <a:extLst>
                <a:ext uri="{FF2B5EF4-FFF2-40B4-BE49-F238E27FC236}">
                  <a16:creationId xmlns:a16="http://schemas.microsoft.com/office/drawing/2014/main" id="{7B9D8C07-17E2-4243-840F-C95763B79071}"/>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E24DFA-6870-4965-BD06-78B01275E1BD}"/>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9C4B28-38EB-4774-A92B-132DCDA4A724}"/>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35E72AFF-F4DE-4B97-A4DE-216F3A5EAA91}"/>
              </a:ext>
            </a:extLst>
          </p:cNvPr>
          <p:cNvSpPr txBox="1"/>
          <p:nvPr/>
        </p:nvSpPr>
        <p:spPr>
          <a:xfrm>
            <a:off x="70820" y="5137167"/>
            <a:ext cx="3129499" cy="523220"/>
          </a:xfrm>
          <a:prstGeom prst="rect">
            <a:avLst/>
          </a:prstGeom>
          <a:noFill/>
        </p:spPr>
        <p:txBody>
          <a:bodyPr wrap="square">
            <a:spAutoFit/>
          </a:bodyPr>
          <a:lstStyle/>
          <a:p>
            <a:pPr algn="ctr"/>
            <a:r>
              <a:rPr lang="el-GR" sz="1400" kern="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Αρχαιολογικό Μουσείο Θεσσαλονίκης</a:t>
            </a:r>
          </a:p>
          <a:p>
            <a:pPr algn="ctr"/>
            <a:r>
              <a:rPr lang="el-GR" sz="1400" kern="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Ρομπότ-ξεναγός</a:t>
            </a:r>
            <a:endParaRPr lang="en-US" sz="1600" kern="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9" name="Εικόνα 18">
            <a:extLst>
              <a:ext uri="{FF2B5EF4-FFF2-40B4-BE49-F238E27FC236}">
                <a16:creationId xmlns:a16="http://schemas.microsoft.com/office/drawing/2014/main" id="{D248C055-1AB2-4615-97CE-E03153E952C3}"/>
              </a:ext>
            </a:extLst>
          </p:cNvPr>
          <p:cNvPicPr>
            <a:picLocks noChangeAspect="1"/>
          </p:cNvPicPr>
          <p:nvPr/>
        </p:nvPicPr>
        <p:blipFill>
          <a:blip r:embed="rId3"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Tree>
    <p:extLst>
      <p:ext uri="{BB962C8B-B14F-4D97-AF65-F5344CB8AC3E}">
        <p14:creationId xmlns:p14="http://schemas.microsoft.com/office/powerpoint/2010/main" val="2235178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9">
            <a:extLst>
              <a:ext uri="{FF2B5EF4-FFF2-40B4-BE49-F238E27FC236}">
                <a16:creationId xmlns:a16="http://schemas.microsoft.com/office/drawing/2014/main" id="{DB67D324-2C60-43F5-8B45-1C4D957BE348}"/>
              </a:ext>
            </a:extLst>
          </p:cNvPr>
          <p:cNvSpPr/>
          <p:nvPr/>
        </p:nvSpPr>
        <p:spPr>
          <a:xfrm>
            <a:off x="0" y="754604"/>
            <a:ext cx="12191999" cy="6103396"/>
          </a:xfrm>
          <a:prstGeom prst="rect">
            <a:avLst/>
          </a:prstGeom>
          <a:solidFill>
            <a:srgbClr val="06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l-GR" dirty="0"/>
          </a:p>
        </p:txBody>
      </p:sp>
      <p:sp>
        <p:nvSpPr>
          <p:cNvPr id="6" name="TextBox 5">
            <a:extLst>
              <a:ext uri="{FF2B5EF4-FFF2-40B4-BE49-F238E27FC236}">
                <a16:creationId xmlns:a16="http://schemas.microsoft.com/office/drawing/2014/main" id="{90D237B2-2B9A-4736-99CB-1A97DE1FB41B}"/>
              </a:ext>
            </a:extLst>
          </p:cNvPr>
          <p:cNvSpPr txBox="1"/>
          <p:nvPr/>
        </p:nvSpPr>
        <p:spPr>
          <a:xfrm>
            <a:off x="4430014" y="1390256"/>
            <a:ext cx="7504884" cy="4555094"/>
          </a:xfrm>
          <a:prstGeom prst="rect">
            <a:avLst/>
          </a:prstGeom>
          <a:noFill/>
        </p:spPr>
        <p:txBody>
          <a:bodyPr wrap="square" rtlCol="0">
            <a:spAutoFit/>
          </a:bodyPr>
          <a:lstStyle/>
          <a:p>
            <a:pPr algn="just">
              <a:spcAft>
                <a:spcPts val="1200"/>
              </a:spcAft>
            </a:pP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Στο πλαίσιο του </a:t>
            </a:r>
            <a:r>
              <a:rPr lang="el-GR"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Εθνικού Σχεδίου Δράσης για τα Δικαιώματα των Ατόμων με Αναπηρία</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αλλά και της </a:t>
            </a:r>
            <a:r>
              <a:rPr lang="el-GR"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δικής του πολιτικής</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το Υπουργείο Πολιτισμού υλοποιεί αυτοτελώς ή συμμετέχει εξαρχής ενεργά και δυναμικά σε σειρά δράσεων και έργων που στοχεύουν στην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ενθάρρυνση και διευκόλυνση της</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καθολικής συμμετοχής των </a:t>
            </a:r>
            <a:r>
              <a:rPr lang="el-GR" b="1" dirty="0" err="1">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ΑμεΑ</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όπως και όλων των πολιτών, στην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πολιτιστική διαδικασία</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a:t>
            </a:r>
          </a:p>
          <a:p>
            <a:pPr algn="just">
              <a:spcAft>
                <a:spcPts val="1200"/>
              </a:spcAft>
            </a:pP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Την </a:t>
            </a:r>
            <a:r>
              <a:rPr lang="el-GR" dirty="0"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τετραετία 2019-2023, </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το Υπουργείο Πολιτισμού πραγματοποίησε σημαντικές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θεσμικές και διοικητικές παρεμβάσεις</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l-GR" dirty="0"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σχεδίασε  </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και </a:t>
            </a:r>
            <a:r>
              <a:rPr lang="el-GR" dirty="0" smtClean="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ολοκλήρωσε </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πολυάριθμες δράσεις και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έργα</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l-GR" b="1" dirty="0">
                <a:solidFill>
                  <a:srgbClr val="FFFFFF"/>
                </a:solidFill>
                <a:latin typeface="Calibri Light" panose="020F0302020204030204" pitchFamily="34" charset="0"/>
                <a:ea typeface="Calibri Light" panose="020F0302020204030204" pitchFamily="34" charset="0"/>
                <a:cs typeface="Calibri Light" panose="020F0302020204030204" pitchFamily="34" charset="0"/>
              </a:rPr>
              <a:t>μικρής και μεγάλης κλίμακας</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l-GR"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με σκοπό τη διευκόλυνση και την ενθάρρυνση της συμμετοχής των ΑμεΑ στην παραγωγή και την απόλαυση πολιτιστικών προϊόντων. Ένας ακόμη μεγαλύτερος αριθμός βρίσκεται αυτή τη στιγμή σε εξέλιξη ή υπό μελέτη και σχεδιασμό με χρηματοδότηση από εθνικούς και ευρωπαϊκούς πόρους.</a:t>
            </a:r>
          </a:p>
          <a:p>
            <a:pPr algn="just">
              <a:spcAft>
                <a:spcPts val="1200"/>
              </a:spcAft>
            </a:pP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Προτεραιότητα δίνεται στους χώρους και τα μνημεία που είναι ενταγμένα στον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Κατάλογο Παγκόσμιας Κληρονομιάς της UNESCO </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και σε </a:t>
            </a:r>
            <a:r>
              <a:rPr lang="el-GR"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μουσεία</a:t>
            </a:r>
            <a:r>
              <a:rPr lang="el-GR"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a:t>
            </a:r>
          </a:p>
        </p:txBody>
      </p:sp>
      <p:pic>
        <p:nvPicPr>
          <p:cNvPr id="10" name="Εικόνα 18">
            <a:extLst>
              <a:ext uri="{FF2B5EF4-FFF2-40B4-BE49-F238E27FC236}">
                <a16:creationId xmlns:a16="http://schemas.microsoft.com/office/drawing/2014/main" id="{A5700EE1-E99E-4D1E-9DFB-16B70B2A5A9B}"/>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pic>
        <p:nvPicPr>
          <p:cNvPr id="21" name="Θέση εικόνας 20">
            <a:extLst>
              <a:ext uri="{FF2B5EF4-FFF2-40B4-BE49-F238E27FC236}">
                <a16:creationId xmlns:a16="http://schemas.microsoft.com/office/drawing/2014/main" id="{49B5EA53-E93D-4274-AC33-D90DE99DE99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12"/>
          <a:stretch/>
        </p:blipFill>
        <p:spPr>
          <a:xfrm>
            <a:off x="304745" y="1581122"/>
            <a:ext cx="3868168" cy="4450360"/>
          </a:xfrm>
        </p:spPr>
      </p:pic>
    </p:spTree>
    <p:extLst>
      <p:ext uri="{BB962C8B-B14F-4D97-AF65-F5344CB8AC3E}">
        <p14:creationId xmlns:p14="http://schemas.microsoft.com/office/powerpoint/2010/main" val="1087155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13B9553-8147-4C5F-AF10-A461A134A979}"/>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4332" b="4332"/>
          <a:stretch>
            <a:fillRect/>
          </a:stretch>
        </p:blipFill>
        <p:spPr>
          <a:xfrm>
            <a:off x="755329" y="1132513"/>
            <a:ext cx="2693239" cy="5337362"/>
          </a:xfrm>
        </p:spPr>
      </p:pic>
      <p:sp>
        <p:nvSpPr>
          <p:cNvPr id="9" name="TextBox 8">
            <a:extLst>
              <a:ext uri="{FF2B5EF4-FFF2-40B4-BE49-F238E27FC236}">
                <a16:creationId xmlns:a16="http://schemas.microsoft.com/office/drawing/2014/main" id="{D39E49B2-72A1-439A-A5D2-0B554C287E23}"/>
              </a:ext>
            </a:extLst>
          </p:cNvPr>
          <p:cNvSpPr txBox="1"/>
          <p:nvPr/>
        </p:nvSpPr>
        <p:spPr>
          <a:xfrm>
            <a:off x="4426707" y="187230"/>
            <a:ext cx="7267537"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Ψηφιακή Κάρτα Αναπηρίας – Κάρτα Πολιτισμού</a:t>
            </a:r>
          </a:p>
        </p:txBody>
      </p:sp>
      <p:grpSp>
        <p:nvGrpSpPr>
          <p:cNvPr id="10" name="Group 9">
            <a:extLst>
              <a:ext uri="{FF2B5EF4-FFF2-40B4-BE49-F238E27FC236}">
                <a16:creationId xmlns:a16="http://schemas.microsoft.com/office/drawing/2014/main" id="{9AC50BBE-CB19-4605-956F-97183C0CC362}"/>
              </a:ext>
            </a:extLst>
          </p:cNvPr>
          <p:cNvGrpSpPr/>
          <p:nvPr/>
        </p:nvGrpSpPr>
        <p:grpSpPr>
          <a:xfrm>
            <a:off x="4426706" y="139425"/>
            <a:ext cx="229260" cy="819046"/>
            <a:chOff x="6360160" y="4856480"/>
            <a:chExt cx="0" cy="1442720"/>
          </a:xfrm>
        </p:grpSpPr>
        <p:cxnSp>
          <p:nvCxnSpPr>
            <p:cNvPr id="11" name="Straight Connector 10">
              <a:extLst>
                <a:ext uri="{FF2B5EF4-FFF2-40B4-BE49-F238E27FC236}">
                  <a16:creationId xmlns:a16="http://schemas.microsoft.com/office/drawing/2014/main" id="{A0AA224D-2E2A-4D23-B461-9BB7D28CCB44}"/>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1BB1B8-7F59-4CAD-9CFC-2FBFD4F3F9F5}"/>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F27447-399E-4537-8A6B-C0A72008F744}"/>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CAE8CB40-5C1B-418D-BF39-FA1470D189E8}"/>
              </a:ext>
            </a:extLst>
          </p:cNvPr>
          <p:cNvSpPr txBox="1"/>
          <p:nvPr/>
        </p:nvSpPr>
        <p:spPr>
          <a:xfrm>
            <a:off x="4426705" y="985649"/>
            <a:ext cx="7267541" cy="5262978"/>
          </a:xfrm>
          <a:prstGeom prst="rect">
            <a:avLst/>
          </a:prstGeom>
          <a:noFill/>
        </p:spPr>
        <p:txBody>
          <a:bodyPr wrap="square">
            <a:spAutoFit/>
          </a:bodyPr>
          <a:lstStyle/>
          <a:p>
            <a:pPr>
              <a:spcAft>
                <a:spcPts val="1200"/>
              </a:spcAft>
            </a:pPr>
            <a:r>
              <a:rPr lang="el-GR" sz="17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Στο πλαίσιο μιας χωρητικής κοινωνίας και της ισότιμης πρόσβασης όλων των συμπολιτών μας στον Πολιτισμό δημιουργήθηκε από το Υπουργείο Εργασίας και Κοινωνικής Ασφάλισης η </a:t>
            </a:r>
            <a:r>
              <a:rPr lang="el-GR" sz="17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Ψηφιακή Κάρτα Αναπηρίας</a:t>
            </a:r>
            <a:r>
              <a:rPr lang="el-GR" sz="17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η οποία διευκολύνει την καθημερινότητα των ΑμεΑ και παράλληλα λειτουργεί ως </a:t>
            </a:r>
            <a:r>
              <a:rPr lang="el-GR" sz="17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Κάρτα Πολιτισμού</a:t>
            </a:r>
            <a:r>
              <a:rPr lang="el-GR" sz="1700"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 </a:t>
            </a:r>
            <a:endParaRPr lang="el-GR" sz="1700" dirty="0" smtClean="0">
              <a:solidFill>
                <a:srgbClr val="0000FF"/>
              </a:solidFill>
              <a:latin typeface="Calibri Light" panose="020F0302020204030204" pitchFamily="34" charset="0"/>
              <a:ea typeface="Calibri Light" panose="020F0302020204030204" pitchFamily="34" charset="0"/>
              <a:cs typeface="Calibri Light" panose="020F0302020204030204" pitchFamily="34" charset="0"/>
            </a:endParaRPr>
          </a:p>
          <a:p>
            <a:pPr marL="742950" lvl="1" indent="-285750">
              <a:spcAft>
                <a:spcPts val="1200"/>
              </a:spcAft>
              <a:buFont typeface="Arial"/>
              <a:buChar char="•"/>
            </a:pPr>
            <a:r>
              <a:rPr lang="el-GR" sz="1700"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Οι </a:t>
            </a:r>
            <a:r>
              <a:rPr lang="el-GR" sz="17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πολίτες με αναπηρία, με ένα απλό </a:t>
            </a:r>
            <a:r>
              <a:rPr lang="el-GR" sz="1700" b="1" dirty="0">
                <a:latin typeface="Calibri Light" panose="020F0302020204030204" pitchFamily="34" charset="0"/>
                <a:ea typeface="Calibri Light" panose="020F0302020204030204" pitchFamily="34" charset="0"/>
                <a:cs typeface="Calibri Light" panose="020F0302020204030204" pitchFamily="34" charset="0"/>
              </a:rPr>
              <a:t>σκανάρισμα της Ψηφιακής Κάρτας Αναπηρίας</a:t>
            </a:r>
            <a:r>
              <a:rPr lang="el-GR" sz="1700" dirty="0">
                <a:latin typeface="Calibri Light" panose="020F0302020204030204" pitchFamily="34" charset="0"/>
                <a:ea typeface="Calibri Light" panose="020F0302020204030204" pitchFamily="34" charset="0"/>
                <a:cs typeface="Calibri Light" panose="020F0302020204030204" pitchFamily="34" charset="0"/>
              </a:rPr>
              <a:t> τους, έχουν </a:t>
            </a:r>
            <a:r>
              <a:rPr lang="el-GR" sz="1700" b="1" dirty="0">
                <a:latin typeface="Calibri Light" panose="020F0302020204030204" pitchFamily="34" charset="0"/>
                <a:ea typeface="Calibri Light" panose="020F0302020204030204" pitchFamily="34" charset="0"/>
                <a:cs typeface="Calibri Light" panose="020F0302020204030204" pitchFamily="34" charset="0"/>
              </a:rPr>
              <a:t>άμεση και δωρεάν πρόσβαση</a:t>
            </a:r>
            <a:r>
              <a:rPr lang="el-GR" sz="1700" b="1" dirty="0">
                <a:solidFill>
                  <a:srgbClr val="068199"/>
                </a:solidFill>
                <a:latin typeface="Calibri Light" panose="020F0302020204030204" pitchFamily="34" charset="0"/>
                <a:ea typeface="Calibri Light" panose="020F0302020204030204" pitchFamily="34" charset="0"/>
                <a:cs typeface="Calibri Light" panose="020F0302020204030204" pitchFamily="34" charset="0"/>
              </a:rPr>
              <a:t> </a:t>
            </a:r>
            <a:r>
              <a:rPr lang="el-GR" sz="17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στους Αρχαιολογικούς Χώρους και τα Μουσεία αρμοδιότητας του Υπουργείου Πολιτισμού,</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a:t>
            </a:r>
            <a:r>
              <a:rPr lang="el-GR" sz="1700"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χωρίς να απαιτείται έκδοση εισιτηρίου</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Με τον ίδιο τρόπο εισέρχεται και ο συνοδός, όπου αυτό προβλέπεται βάσει του κλιμακίου αναπηρίας. </a:t>
            </a:r>
          </a:p>
          <a:p>
            <a:pPr marL="742950" lvl="1" indent="-285750">
              <a:spcAft>
                <a:spcPts val="1200"/>
              </a:spcAft>
              <a:buFont typeface="Arial"/>
              <a:buChar char="•"/>
            </a:pPr>
            <a:r>
              <a:rPr lang="el-GR" sz="1700" dirty="0" smtClean="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Παράλληλα</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προωθούμε την </a:t>
            </a:r>
            <a:r>
              <a:rPr lang="el-GR" sz="1700"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επέκταση της λειτουργίας </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της Κάρτας στους </a:t>
            </a:r>
            <a:r>
              <a:rPr lang="el-GR" sz="1700"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εποπτευόμενους φορείς </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του ΥΠΠΟ, προκειμένου τα άτομα με αναπηρία να έχουν τη μεγαλύτερη δυνατή </a:t>
            </a:r>
            <a:r>
              <a:rPr lang="el-GR" sz="1700" dirty="0" smtClean="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κάλυψη.</a:t>
            </a:r>
          </a:p>
          <a:p>
            <a:pPr marL="742950" lvl="1" indent="-285750">
              <a:spcAft>
                <a:spcPts val="1200"/>
              </a:spcAft>
              <a:buFont typeface="Arial"/>
              <a:buChar char="•"/>
            </a:pPr>
            <a:r>
              <a:rPr lang="el-GR" sz="1700" dirty="0" smtClean="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Οι </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προδιαγραφές λειτουργίας της Ψηφιακής Κάρτας Αναπηρίας στον Πολιτισμό διαμορφώθηκαν με την συνδρομή της </a:t>
            </a:r>
            <a:r>
              <a:rPr lang="el-GR" sz="1700" b="1"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Εθνικής Συνομοσπονδίας Ατόμων με Αναπηρία (ΕΣΑμεΑ)</a:t>
            </a:r>
            <a:r>
              <a:rPr lang="el-GR" sz="17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 το Υπουργείο Εργασίας και Κοινωνικής Ασφάλισης και τον Οργανισμό Διαχείρισης και Ανάπτυξης Πολιτιστικών Πόρων. </a:t>
            </a:r>
          </a:p>
        </p:txBody>
      </p:sp>
      <p:pic>
        <p:nvPicPr>
          <p:cNvPr id="16" name="Εικόνα 6">
            <a:extLst>
              <a:ext uri="{FF2B5EF4-FFF2-40B4-BE49-F238E27FC236}">
                <a16:creationId xmlns:a16="http://schemas.microsoft.com/office/drawing/2014/main" id="{8A2AD109-B9C4-45C0-B56A-EAC75CD107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Tree>
    <p:extLst>
      <p:ext uri="{BB962C8B-B14F-4D97-AF65-F5344CB8AC3E}">
        <p14:creationId xmlns:p14="http://schemas.microsoft.com/office/powerpoint/2010/main" val="2602671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6">
            <a:extLst>
              <a:ext uri="{FF2B5EF4-FFF2-40B4-BE49-F238E27FC236}">
                <a16:creationId xmlns:a16="http://schemas.microsoft.com/office/drawing/2014/main" id="{297EE7EE-7B78-472E-8A92-17DAC245B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0951"/>
            <a:ext cx="2905722" cy="693045"/>
          </a:xfrm>
          <a:prstGeom prst="rect">
            <a:avLst/>
          </a:prstGeom>
        </p:spPr>
      </p:pic>
      <p:sp>
        <p:nvSpPr>
          <p:cNvPr id="6" name="TextBox 5">
            <a:extLst>
              <a:ext uri="{FF2B5EF4-FFF2-40B4-BE49-F238E27FC236}">
                <a16:creationId xmlns:a16="http://schemas.microsoft.com/office/drawing/2014/main" id="{FC112112-5FB6-48C4-B986-E6F4F619C2B3}"/>
              </a:ext>
            </a:extLst>
          </p:cNvPr>
          <p:cNvSpPr txBox="1"/>
          <p:nvPr/>
        </p:nvSpPr>
        <p:spPr>
          <a:xfrm>
            <a:off x="946558" y="1399281"/>
            <a:ext cx="10059798" cy="4524316"/>
          </a:xfrm>
          <a:prstGeom prst="rect">
            <a:avLst/>
          </a:prstGeom>
          <a:noFill/>
        </p:spPr>
        <p:txBody>
          <a:bodyPr wrap="square">
            <a:spAutoFit/>
          </a:bodyPr>
          <a:lstStyle/>
          <a:p>
            <a:pPr marL="285750"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τη διασφάλιση της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ισότιμης συμμετοχής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των </a:t>
            </a:r>
            <a:r>
              <a:rPr lang="el-GR"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ΑμΕΑ:</a:t>
            </a:r>
            <a:endPar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marL="742950" lvl="1"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a:t>
            </a:r>
            <a:r>
              <a:rPr lang="el-GR"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ε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οπτικοακουστικές και άλλες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πολιτιστικές παραγωγές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και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προσβάσιμο πολιτιστικό περιεχόμενο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με παραδοσιακά και ψηφιακά μέσα δια της επιχορήγησης σχετικών δράσεων μέσα από διαδικασίες ανοιχτών προσκλήσεων</a:t>
            </a:r>
          </a:p>
          <a:p>
            <a:pPr marL="742950" lvl="1"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a:t>
            </a:r>
            <a:r>
              <a:rPr lang="el-GR"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την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ανώτερη καλλιτεχνική εκπαίδευση</a:t>
            </a:r>
          </a:p>
          <a:p>
            <a:pPr marL="285750"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την αξιοποίηση του Πολιτισμού ως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προληπτικής και θεραπευτικής αγωγής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διάφορα είδη παθήσεων σε συνεργασία με το Υπουργείο Υγείας</a:t>
            </a:r>
          </a:p>
          <a:p>
            <a:pPr marL="285750"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την ανάπτυξη </a:t>
            </a:r>
            <a:r>
              <a:rPr lang="el-GR" b="1"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στοχευμένων</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εκπαιδευτικών και επιμορφωτικών προγραμμάτων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και δράσεων κοινωνικής ένταξης και </a:t>
            </a:r>
            <a:r>
              <a:rPr lang="el-GR"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πολυπολιτισμικότητας</a:t>
            </a:r>
            <a:endPar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την πραγματοποίηση ενημερωτικών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σεμιναρίων και εργαστηρίων επιμόρφωσης του προσωπικού των Υπηρεσιών του Υπουργείου Πολιτισμού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και των </a:t>
            </a:r>
            <a:r>
              <a:rPr lang="el-GR"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εποπτευόμενων φορέων του,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με στόχο τη συμπεριληπτική αντιμετώπιση των ΑμεΑ σε όλες τις δράσεις και τους σχεδιασμούς τους</a:t>
            </a:r>
          </a:p>
          <a:p>
            <a:pPr marL="285750" indent="-285750">
              <a:buFont typeface="Arial" panose="020B0604020202020204" pitchFamily="34" charset="0"/>
              <a:buChar char="•"/>
            </a:pP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Για τη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θεσμική κατοχύρωση και έμπρακτη συμμετοχή των ΑμεΑ στη διαμόρφωση της πολιτιστικής πολιτικής</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στην </a:t>
            </a:r>
            <a:r>
              <a:rPr lang="el-GR" b="1"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κατάρτιση των μελετών φυσικής προσβασιμότητας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των χώρων και των υποδομών πολιτισμού, των μουσειολογικών και μουσειογραφικών μελετών, καθώς και στοχευμένων εκπαιδευτικών προγραμμάτων, ώστε να </a:t>
            </a:r>
            <a:r>
              <a:rPr lang="el-GR" dirty="0" smtClean="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είναι ενεργοί </a:t>
            </a:r>
            <a:r>
              <a:rPr lang="el-GR"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διαμορφωτές τους</a:t>
            </a:r>
          </a:p>
        </p:txBody>
      </p:sp>
      <p:sp>
        <p:nvSpPr>
          <p:cNvPr id="9" name="TextBox 8">
            <a:extLst>
              <a:ext uri="{FF2B5EF4-FFF2-40B4-BE49-F238E27FC236}">
                <a16:creationId xmlns:a16="http://schemas.microsoft.com/office/drawing/2014/main" id="{61CBAE1C-6019-431D-8912-575D3EAFF5C2}"/>
              </a:ext>
            </a:extLst>
          </p:cNvPr>
          <p:cNvSpPr txBox="1"/>
          <p:nvPr/>
        </p:nvSpPr>
        <p:spPr>
          <a:xfrm>
            <a:off x="3629753" y="330776"/>
            <a:ext cx="7267537"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Θεσμικές και διοικητικές παρεμβάσεις</a:t>
            </a:r>
          </a:p>
        </p:txBody>
      </p:sp>
      <p:grpSp>
        <p:nvGrpSpPr>
          <p:cNvPr id="10" name="Group 9">
            <a:extLst>
              <a:ext uri="{FF2B5EF4-FFF2-40B4-BE49-F238E27FC236}">
                <a16:creationId xmlns:a16="http://schemas.microsoft.com/office/drawing/2014/main" id="{5B256916-8E3B-41E1-ABEF-37AAD83A4118}"/>
              </a:ext>
            </a:extLst>
          </p:cNvPr>
          <p:cNvGrpSpPr/>
          <p:nvPr/>
        </p:nvGrpSpPr>
        <p:grpSpPr>
          <a:xfrm>
            <a:off x="3629752" y="282971"/>
            <a:ext cx="229260" cy="819046"/>
            <a:chOff x="6360160" y="4856480"/>
            <a:chExt cx="0" cy="1442720"/>
          </a:xfrm>
        </p:grpSpPr>
        <p:cxnSp>
          <p:nvCxnSpPr>
            <p:cNvPr id="11" name="Straight Connector 10">
              <a:extLst>
                <a:ext uri="{FF2B5EF4-FFF2-40B4-BE49-F238E27FC236}">
                  <a16:creationId xmlns:a16="http://schemas.microsoft.com/office/drawing/2014/main" id="{B0C781CE-F57D-4AAA-AF3C-B3E3A42DB6CD}"/>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D079F8-56AB-43D5-A7B3-3149847A27C6}"/>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8EFC7E2-5E30-4DAB-B00B-E40B7779761C}"/>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68581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18">
            <a:extLst>
              <a:ext uri="{FF2B5EF4-FFF2-40B4-BE49-F238E27FC236}">
                <a16:creationId xmlns:a16="http://schemas.microsoft.com/office/drawing/2014/main" id="{99E621CD-25A6-414D-B91F-8FB24D827E7F}"/>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rcRect/>
          <a:stretch/>
        </p:blipFill>
        <p:spPr>
          <a:xfrm>
            <a:off x="142600" y="97941"/>
            <a:ext cx="2231483" cy="532231"/>
          </a:xfrm>
          <a:prstGeom prst="rect">
            <a:avLst/>
          </a:prstGeom>
        </p:spPr>
      </p:pic>
      <p:sp>
        <p:nvSpPr>
          <p:cNvPr id="11" name="TextBox 10">
            <a:extLst>
              <a:ext uri="{FF2B5EF4-FFF2-40B4-BE49-F238E27FC236}">
                <a16:creationId xmlns:a16="http://schemas.microsoft.com/office/drawing/2014/main" id="{E3094212-5008-4A23-892B-C1A8692E1176}"/>
              </a:ext>
            </a:extLst>
          </p:cNvPr>
          <p:cNvSpPr txBox="1"/>
          <p:nvPr/>
        </p:nvSpPr>
        <p:spPr>
          <a:xfrm>
            <a:off x="704552" y="952669"/>
            <a:ext cx="4152796" cy="523220"/>
          </a:xfrm>
          <a:prstGeom prst="rect">
            <a:avLst/>
          </a:prstGeom>
          <a:noFill/>
        </p:spPr>
        <p:txBody>
          <a:bodyPr wrap="square" rtlCol="0">
            <a:spAutoFit/>
          </a:bodyPr>
          <a:lstStyle/>
          <a:p>
            <a:r>
              <a:rPr lang="el-GR" sz="2800" b="1" dirty="0">
                <a:solidFill>
                  <a:srgbClr val="0000FF"/>
                </a:solidFill>
                <a:latin typeface="Calibri Light" panose="020F0302020204030204" pitchFamily="34" charset="0"/>
                <a:ea typeface="Calibri Light" panose="020F0302020204030204" pitchFamily="34" charset="0"/>
                <a:cs typeface="Calibri Light" panose="020F0302020204030204" pitchFamily="34" charset="0"/>
              </a:rPr>
              <a:t>Φυσική προσβασιμότητα</a:t>
            </a:r>
          </a:p>
        </p:txBody>
      </p:sp>
      <p:grpSp>
        <p:nvGrpSpPr>
          <p:cNvPr id="12" name="Group 11">
            <a:extLst>
              <a:ext uri="{FF2B5EF4-FFF2-40B4-BE49-F238E27FC236}">
                <a16:creationId xmlns:a16="http://schemas.microsoft.com/office/drawing/2014/main" id="{05158AEB-4DF2-454B-B685-10FB9E83FB9F}"/>
              </a:ext>
            </a:extLst>
          </p:cNvPr>
          <p:cNvGrpSpPr/>
          <p:nvPr/>
        </p:nvGrpSpPr>
        <p:grpSpPr>
          <a:xfrm>
            <a:off x="704550" y="904864"/>
            <a:ext cx="229260" cy="819046"/>
            <a:chOff x="6360160" y="4856480"/>
            <a:chExt cx="0" cy="1442720"/>
          </a:xfrm>
        </p:grpSpPr>
        <p:cxnSp>
          <p:nvCxnSpPr>
            <p:cNvPr id="13" name="Straight Connector 12">
              <a:extLst>
                <a:ext uri="{FF2B5EF4-FFF2-40B4-BE49-F238E27FC236}">
                  <a16:creationId xmlns:a16="http://schemas.microsoft.com/office/drawing/2014/main" id="{78807AD5-97B6-4AFF-939F-87361D0A0EE0}"/>
                </a:ext>
              </a:extLst>
            </p:cNvPr>
            <p:cNvCxnSpPr>
              <a:cxnSpLocks/>
            </p:cNvCxnSpPr>
            <p:nvPr/>
          </p:nvCxnSpPr>
          <p:spPr>
            <a:xfrm>
              <a:off x="6360160" y="4856480"/>
              <a:ext cx="0" cy="568960"/>
            </a:xfrm>
            <a:prstGeom prst="line">
              <a:avLst/>
            </a:prstGeom>
            <a:ln w="50800">
              <a:solidFill>
                <a:srgbClr val="0956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EF060C-A593-4BB1-AB54-7F74447F0D54}"/>
                </a:ext>
              </a:extLst>
            </p:cNvPr>
            <p:cNvCxnSpPr>
              <a:cxnSpLocks/>
            </p:cNvCxnSpPr>
            <p:nvPr/>
          </p:nvCxnSpPr>
          <p:spPr>
            <a:xfrm>
              <a:off x="6360160" y="5425440"/>
              <a:ext cx="0" cy="436880"/>
            </a:xfrm>
            <a:prstGeom prst="line">
              <a:avLst/>
            </a:prstGeom>
            <a:ln w="50800">
              <a:solidFill>
                <a:srgbClr val="0D89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AB0D4F-4019-4348-A206-85B40B8F3885}"/>
                </a:ext>
              </a:extLst>
            </p:cNvPr>
            <p:cNvCxnSpPr>
              <a:cxnSpLocks/>
            </p:cNvCxnSpPr>
            <p:nvPr/>
          </p:nvCxnSpPr>
          <p:spPr>
            <a:xfrm>
              <a:off x="6360160" y="5862320"/>
              <a:ext cx="0" cy="436880"/>
            </a:xfrm>
            <a:prstGeom prst="line">
              <a:avLst/>
            </a:prstGeom>
            <a:ln w="50800">
              <a:solidFill>
                <a:srgbClr val="31BFD8"/>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B8D07C7B-6BC7-4231-8A54-F7F1A9A7BD5B}"/>
              </a:ext>
            </a:extLst>
          </p:cNvPr>
          <p:cNvSpPr txBox="1"/>
          <p:nvPr/>
        </p:nvSpPr>
        <p:spPr>
          <a:xfrm>
            <a:off x="198071" y="1859254"/>
            <a:ext cx="5817034" cy="4016484"/>
          </a:xfrm>
          <a:prstGeom prst="rect">
            <a:avLst/>
          </a:prstGeom>
          <a:noFill/>
        </p:spPr>
        <p:txBody>
          <a:bodyPr wrap="square">
            <a:spAutoFit/>
          </a:bodyPr>
          <a:lstStyle/>
          <a:p>
            <a:pPr marL="285750" indent="-285750">
              <a:buFont typeface="Arial" panose="020B0604020202020204" pitchFamily="34" charset="0"/>
              <a:buChar char="•"/>
            </a:pPr>
            <a:r>
              <a:rPr lang="el-GR" sz="1700" dirty="0">
                <a:latin typeface="Calibri Light" panose="020F0302020204030204" pitchFamily="34" charset="0"/>
                <a:ea typeface="Calibri Light" panose="020F0302020204030204" pitchFamily="34" charset="0"/>
                <a:cs typeface="Calibri Light" panose="020F0302020204030204" pitchFamily="34" charset="0"/>
              </a:rPr>
              <a:t>Από το 2019 έχουμε θέσει ως στοίχημα τη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μείωση, μέχρις εξάλειψης,  των φυσικών εμποδίων</a:t>
            </a:r>
            <a:r>
              <a:rPr lang="el-GR" sz="1700" dirty="0">
                <a:latin typeface="Calibri Light" panose="020F0302020204030204" pitchFamily="34" charset="0"/>
                <a:ea typeface="Calibri Light" panose="020F0302020204030204" pitchFamily="34" charset="0"/>
                <a:cs typeface="Calibri Light" panose="020F0302020204030204" pitchFamily="34" charset="0"/>
              </a:rPr>
              <a:t> στους μεγάλους αρχαιολογικούς χώρους και στα μουσεία. </a:t>
            </a:r>
          </a:p>
          <a:p>
            <a:pPr marL="285750" indent="-285750">
              <a:buFont typeface="Arial" panose="020B0604020202020204" pitchFamily="34" charset="0"/>
              <a:buChar char="•"/>
            </a:pPr>
            <a:endParaRPr lang="el-GR" sz="17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l-GR" sz="1700" dirty="0">
                <a:latin typeface="Calibri Light" panose="020F0302020204030204" pitchFamily="34" charset="0"/>
                <a:ea typeface="Calibri Light" panose="020F0302020204030204" pitchFamily="34" charset="0"/>
                <a:cs typeface="Calibri Light" panose="020F0302020204030204" pitchFamily="34" charset="0"/>
              </a:rPr>
              <a:t>Πρόκειται για φιλόδοξο στοίχημα, καθώς καλούμαστε να συμβιβάσουμε την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ακώλυτη προσπέλαση των </a:t>
            </a:r>
            <a:r>
              <a:rPr lang="el-GR" sz="1700" b="1" dirty="0" err="1">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ΑμεΑ</a:t>
            </a:r>
            <a:r>
              <a:rPr lang="el-GR" sz="1700" dirty="0">
                <a:latin typeface="Calibri Light" panose="020F0302020204030204" pitchFamily="34" charset="0"/>
                <a:ea typeface="Calibri Light" panose="020F0302020204030204" pitchFamily="34" charset="0"/>
                <a:cs typeface="Calibri Light" panose="020F0302020204030204" pitchFamily="34" charset="0"/>
              </a:rPr>
              <a:t> στους χώρους αυτούς με τον απόλυτο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σεβασμό στον μνημειακό χαρακτήρα</a:t>
            </a:r>
            <a:r>
              <a:rPr lang="el-GR" sz="1700" dirty="0">
                <a:latin typeface="Calibri Light" panose="020F0302020204030204" pitchFamily="34" charset="0"/>
                <a:ea typeface="Calibri Light" panose="020F0302020204030204" pitchFamily="34" charset="0"/>
                <a:cs typeface="Calibri Light" panose="020F0302020204030204" pitchFamily="34" charset="0"/>
              </a:rPr>
              <a:t> τους, στις υψηλές προδιαγραφές και εξειδικευμένες ανάγκες προστασίας τους, και στις επιταγές του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Αρχαιολογικού Νόμου</a:t>
            </a:r>
          </a:p>
          <a:p>
            <a:pPr marL="285750" indent="-285750">
              <a:buFont typeface="Arial" panose="020B0604020202020204" pitchFamily="34" charset="0"/>
              <a:buChar char="•"/>
            </a:pPr>
            <a:endParaRPr lang="el-GR" sz="17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l-GR" sz="1700" dirty="0">
                <a:latin typeface="Calibri Light" panose="020F0302020204030204" pitchFamily="34" charset="0"/>
                <a:ea typeface="Calibri Light" panose="020F0302020204030204" pitchFamily="34" charset="0"/>
                <a:cs typeface="Calibri Light" panose="020F0302020204030204" pitchFamily="34" charset="0"/>
              </a:rPr>
              <a:t>Για τον σκοπό αυτόν τα εξειδικευμένα στελέχη της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Αρχαιολογικής Υπηρεσίας </a:t>
            </a:r>
            <a:r>
              <a:rPr lang="el-GR" sz="1700" dirty="0">
                <a:latin typeface="Calibri Light" panose="020F0302020204030204" pitchFamily="34" charset="0"/>
                <a:ea typeface="Calibri Light" panose="020F0302020204030204" pitchFamily="34" charset="0"/>
                <a:cs typeface="Calibri Light" panose="020F0302020204030204" pitchFamily="34" charset="0"/>
              </a:rPr>
              <a:t>συνεργάζονται συστηματικά με την </a:t>
            </a:r>
            <a:r>
              <a:rPr lang="el-GR" sz="1700" b="1" dirty="0" err="1">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ΕΣΑμεΑ</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 </a:t>
            </a:r>
            <a:r>
              <a:rPr lang="el-GR" sz="1700" dirty="0">
                <a:latin typeface="Calibri Light" panose="020F0302020204030204" pitchFamily="34" charset="0"/>
                <a:ea typeface="Calibri Light" panose="020F0302020204030204" pitchFamily="34" charset="0"/>
                <a:cs typeface="Calibri Light" panose="020F0302020204030204" pitchFamily="34" charset="0"/>
              </a:rPr>
              <a:t>και το </a:t>
            </a:r>
            <a:r>
              <a:rPr lang="el-GR" sz="1700" b="1" dirty="0">
                <a:solidFill>
                  <a:schemeClr val="bg1">
                    <a:lumMod val="95000"/>
                  </a:schemeClr>
                </a:solidFill>
                <a:latin typeface="Calibri Light" panose="020F0302020204030204" pitchFamily="34" charset="0"/>
                <a:ea typeface="Calibri Light" panose="020F0302020204030204" pitchFamily="34" charset="0"/>
                <a:cs typeface="Calibri Light" panose="020F0302020204030204" pitchFamily="34" charset="0"/>
              </a:rPr>
              <a:t>Φάρο Τυφλών </a:t>
            </a:r>
            <a:r>
              <a:rPr lang="el-GR" sz="1700" dirty="0">
                <a:latin typeface="Calibri Light" panose="020F0302020204030204" pitchFamily="34" charset="0"/>
                <a:ea typeface="Calibri Light" panose="020F0302020204030204" pitchFamily="34" charset="0"/>
                <a:cs typeface="Calibri Light" panose="020F0302020204030204" pitchFamily="34" charset="0"/>
              </a:rPr>
              <a:t>μέσα από κοινές επιτροπές και ομάδες εργασίας. </a:t>
            </a:r>
          </a:p>
        </p:txBody>
      </p:sp>
      <p:pic>
        <p:nvPicPr>
          <p:cNvPr id="4" name="Θέση εικόνας 3">
            <a:extLst>
              <a:ext uri="{FF2B5EF4-FFF2-40B4-BE49-F238E27FC236}">
                <a16:creationId xmlns:a16="http://schemas.microsoft.com/office/drawing/2014/main" id="{D5C526A2-000D-4EB6-927E-49BC4A03B97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125" b="3125"/>
          <a:stretch>
            <a:fillRect/>
          </a:stretch>
        </p:blipFill>
        <p:spPr/>
      </p:pic>
    </p:spTree>
    <p:extLst>
      <p:ext uri="{BB962C8B-B14F-4D97-AF65-F5344CB8AC3E}">
        <p14:creationId xmlns:p14="http://schemas.microsoft.com/office/powerpoint/2010/main" val="1404152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Έγγραφο" ma:contentTypeID="0x01010083D890F2F5BE644981A254C8A4FE6820" ma:contentTypeVersion="2" ma:contentTypeDescription="Δημιουργία νέου εγγράφου" ma:contentTypeScope="" ma:versionID="748270d2cbceea4360e2bc69a630223f">
  <xsd:schema xmlns:xsd="http://www.w3.org/2001/XMLSchema" xmlns:xs="http://www.w3.org/2001/XMLSchema" xmlns:p="http://schemas.microsoft.com/office/2006/metadata/properties" xmlns:ns2="28739273-0ef8-42a0-9c4e-0f58e209f86f" targetNamespace="http://schemas.microsoft.com/office/2006/metadata/properties" ma:root="true" ma:fieldsID="d7e8c35e4a992cb64f8e3bf15b418df6" ns2:_="">
    <xsd:import namespace="28739273-0ef8-42a0-9c4e-0f58e209f86f"/>
    <xsd:element name="properties">
      <xsd:complexType>
        <xsd:sequence>
          <xsd:element name="documentManagement">
            <xsd:complexType>
              <xsd:all>
                <xsd:element ref="ns2:Process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739273-0ef8-42a0-9c4e-0f58e209f86f" elementFormDefault="qualified">
    <xsd:import namespace="http://schemas.microsoft.com/office/2006/documentManagement/types"/>
    <xsd:import namespace="http://schemas.microsoft.com/office/infopath/2007/PartnerControls"/>
    <xsd:element name="Processed" ma:index="8" nillable="true" ma:displayName="Processed" ma:default="0" ma:internalName="Process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rocessed xmlns="28739273-0ef8-42a0-9c4e-0f58e209f86f">false</Processed>
  </documentManagement>
</p:properties>
</file>

<file path=customXml/itemProps1.xml><?xml version="1.0" encoding="utf-8"?>
<ds:datastoreItem xmlns:ds="http://schemas.openxmlformats.org/officeDocument/2006/customXml" ds:itemID="{2479CDA7-DBA1-4574-BDB2-4E07518F21C8}"/>
</file>

<file path=customXml/itemProps2.xml><?xml version="1.0" encoding="utf-8"?>
<ds:datastoreItem xmlns:ds="http://schemas.openxmlformats.org/officeDocument/2006/customXml" ds:itemID="{7FBAC2BC-0366-4E12-AA83-58C4459AA38E}"/>
</file>

<file path=customXml/itemProps3.xml><?xml version="1.0" encoding="utf-8"?>
<ds:datastoreItem xmlns:ds="http://schemas.openxmlformats.org/officeDocument/2006/customXml" ds:itemID="{7E46D2A4-39EC-403A-81FD-F5E2908F105F}"/>
</file>

<file path=docProps/app.xml><?xml version="1.0" encoding="utf-8"?>
<Properties xmlns="http://schemas.openxmlformats.org/officeDocument/2006/extended-properties" xmlns:vt="http://schemas.openxmlformats.org/officeDocument/2006/docPropsVTypes">
  <TotalTime>0</TotalTime>
  <Words>1970</Words>
  <Application>Microsoft Office PowerPoint</Application>
  <PresentationFormat>Ευρεία οθόνη</PresentationFormat>
  <Paragraphs>159</Paragraphs>
  <Slides>28</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28</vt:i4>
      </vt:variant>
    </vt:vector>
  </HeadingPairs>
  <TitlesOfParts>
    <vt:vector size="33" baseType="lpstr">
      <vt:lpstr>Arial</vt:lpstr>
      <vt:lpstr>Calibri</vt:lpstr>
      <vt:lpstr>Calibri Light</vt:lpstr>
      <vt:lpstr>Playfair Display</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ΠΡΟΣΒΑΣΙΜΟΤΗΤΑ</dc:title>
  <dc:creator/>
  <cp:lastModifiedBy/>
  <cp:revision>1</cp:revision>
  <dcterms:created xsi:type="dcterms:W3CDTF">2020-02-02T14:01:43Z</dcterms:created>
  <dcterms:modified xsi:type="dcterms:W3CDTF">2023-12-03T11:49:44Z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0x01010083D890F2F5BE644981A254C8A4FE6820</vt:lpwstr>
  </property>
</Properties>
</file>